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x="7556500" cy="10693400"/>
  <p:notesSz cx="6858000" cy="9144000"/>
  <p:embeddedFontLst>
    <p:embeddedFont>
      <p:font typeface="Prompt Bold" charset="1" panose="0000080000000000000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fonts/font32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2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3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4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5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6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7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8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9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0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1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2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3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4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5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6.jpe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7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8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6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8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9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0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1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2700000">
            <a:off x="908901" y="-1405329"/>
            <a:ext cx="6126020" cy="13240565"/>
            <a:chOff x="0" y="0"/>
            <a:chExt cx="2195427" cy="47451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95427" cy="4745120"/>
            </a:xfrm>
            <a:custGeom>
              <a:avLst/>
              <a:gdLst/>
              <a:ahLst/>
              <a:cxnLst/>
              <a:rect r="r" b="b" t="t" l="l"/>
              <a:pathLst>
                <a:path h="4745120" w="2195427">
                  <a:moveTo>
                    <a:pt x="0" y="0"/>
                  </a:moveTo>
                  <a:lnTo>
                    <a:pt x="2195427" y="0"/>
                  </a:lnTo>
                  <a:lnTo>
                    <a:pt x="2195427" y="4745120"/>
                  </a:lnTo>
                  <a:lnTo>
                    <a:pt x="0" y="4745120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5000"/>
                  </a:srgbClr>
                </a:gs>
                <a:gs pos="100000">
                  <a:srgbClr val="C4EBF9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195427" cy="4792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5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449841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0" y="0"/>
                </a:moveTo>
                <a:lnTo>
                  <a:pt x="4864783" y="0"/>
                </a:lnTo>
                <a:lnTo>
                  <a:pt x="4864783" y="6193590"/>
                </a:lnTo>
                <a:lnTo>
                  <a:pt x="0" y="61935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0">
            <a:off x="4642069" y="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4864783" y="6193590"/>
                </a:moveTo>
                <a:lnTo>
                  <a:pt x="0" y="6193590"/>
                </a:lnTo>
                <a:lnTo>
                  <a:pt x="0" y="0"/>
                </a:lnTo>
                <a:lnTo>
                  <a:pt x="4864783" y="0"/>
                </a:lnTo>
                <a:lnTo>
                  <a:pt x="4864783" y="6193590"/>
                </a:lnTo>
                <a:close/>
              </a:path>
            </a:pathLst>
          </a:custGeom>
          <a:blipFill>
            <a:blip r:embed="rId2">
              <a:alphaModFix amt="5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17147" y="4613663"/>
            <a:ext cx="6925707" cy="3000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b="true" sz="4999" spc="-199">
                <a:solidFill>
                  <a:srgbClr val="262262"/>
                </a:solidFill>
                <a:latin typeface="Prompt Bold"/>
                <a:ea typeface="Prompt Bold"/>
                <a:cs typeface="Prompt Bold"/>
                <a:sym typeface="Prompt Bold"/>
              </a:rPr>
              <a:t>รายงานผลการดำเนินงานตามแผนส่งเสริมคุณธรรม สำนักผู้ตรวจราชการกรม</a:t>
            </a:r>
          </a:p>
          <a:p>
            <a:pPr algn="ctr">
              <a:lnSpc>
                <a:spcPts val="5999"/>
              </a:lnSpc>
            </a:pP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2432392" y="272596"/>
            <a:ext cx="2635148" cy="2582445"/>
          </a:xfrm>
          <a:custGeom>
            <a:avLst/>
            <a:gdLst/>
            <a:ahLst/>
            <a:cxnLst/>
            <a:rect r="r" b="b" t="t" l="l"/>
            <a:pathLst>
              <a:path h="2582445" w="2635148">
                <a:moveTo>
                  <a:pt x="0" y="0"/>
                </a:moveTo>
                <a:lnTo>
                  <a:pt x="2635147" y="0"/>
                </a:lnTo>
                <a:lnTo>
                  <a:pt x="2635147" y="2582445"/>
                </a:lnTo>
                <a:lnTo>
                  <a:pt x="0" y="25824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09869" y="3476701"/>
            <a:ext cx="5540263" cy="43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04"/>
              </a:lnSpc>
            </a:pPr>
            <a:r>
              <a:rPr lang="en-US" b="true" sz="2837" spc="-113">
                <a:solidFill>
                  <a:srgbClr val="262262"/>
                </a:solidFill>
                <a:latin typeface="Prompt Bold"/>
                <a:ea typeface="Prompt Bold"/>
                <a:cs typeface="Prompt Bold"/>
                <a:sym typeface="Prompt Bold"/>
              </a:rPr>
              <a:t>เอกสารรวบรวมองค์ความรู้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615546" y="9363136"/>
            <a:ext cx="4712729" cy="399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77"/>
              </a:lnSpc>
            </a:pPr>
            <a:r>
              <a:rPr lang="en-US" b="true" sz="2648" spc="-105">
                <a:solidFill>
                  <a:srgbClr val="262262"/>
                </a:solidFill>
                <a:latin typeface="Prompt Bold"/>
                <a:ea typeface="Prompt Bold"/>
                <a:cs typeface="Prompt Bold"/>
                <a:sym typeface="Prompt Bold"/>
              </a:rPr>
              <a:t>ประจำปีงบประมาณ พ.ศ. 2569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2700000">
            <a:off x="908901" y="-1405329"/>
            <a:ext cx="6126020" cy="13240565"/>
            <a:chOff x="0" y="0"/>
            <a:chExt cx="2195427" cy="47451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95427" cy="4745120"/>
            </a:xfrm>
            <a:custGeom>
              <a:avLst/>
              <a:gdLst/>
              <a:ahLst/>
              <a:cxnLst/>
              <a:rect r="r" b="b" t="t" l="l"/>
              <a:pathLst>
                <a:path h="4745120" w="2195427">
                  <a:moveTo>
                    <a:pt x="0" y="0"/>
                  </a:moveTo>
                  <a:lnTo>
                    <a:pt x="2195427" y="0"/>
                  </a:lnTo>
                  <a:lnTo>
                    <a:pt x="2195427" y="4745120"/>
                  </a:lnTo>
                  <a:lnTo>
                    <a:pt x="0" y="4745120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5000"/>
                  </a:srgbClr>
                </a:gs>
                <a:gs pos="100000">
                  <a:srgbClr val="C4EBF9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195427" cy="4792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5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449841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0" y="0"/>
                </a:moveTo>
                <a:lnTo>
                  <a:pt x="4864783" y="0"/>
                </a:lnTo>
                <a:lnTo>
                  <a:pt x="4864783" y="6193590"/>
                </a:lnTo>
                <a:lnTo>
                  <a:pt x="0" y="61935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0">
            <a:off x="4642069" y="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4864783" y="6193590"/>
                </a:moveTo>
                <a:lnTo>
                  <a:pt x="0" y="6193590"/>
                </a:lnTo>
                <a:lnTo>
                  <a:pt x="0" y="0"/>
                </a:lnTo>
                <a:lnTo>
                  <a:pt x="4864783" y="0"/>
                </a:lnTo>
                <a:lnTo>
                  <a:pt x="4864783" y="6193590"/>
                </a:lnTo>
                <a:close/>
              </a:path>
            </a:pathLst>
          </a:custGeom>
          <a:blipFill>
            <a:blip r:embed="rId2">
              <a:alphaModFix amt="5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93441" y="405851"/>
            <a:ext cx="6481019" cy="9880298"/>
          </a:xfrm>
          <a:custGeom>
            <a:avLst/>
            <a:gdLst/>
            <a:ahLst/>
            <a:cxnLst/>
            <a:rect r="r" b="b" t="t" l="l"/>
            <a:pathLst>
              <a:path h="9880298" w="6481019">
                <a:moveTo>
                  <a:pt x="0" y="0"/>
                </a:moveTo>
                <a:lnTo>
                  <a:pt x="6481019" y="0"/>
                </a:lnTo>
                <a:lnTo>
                  <a:pt x="6481019" y="9880298"/>
                </a:lnTo>
                <a:lnTo>
                  <a:pt x="0" y="98802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825" t="0" r="-3825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2700000">
            <a:off x="908901" y="-1405329"/>
            <a:ext cx="6126020" cy="13240565"/>
            <a:chOff x="0" y="0"/>
            <a:chExt cx="2195427" cy="47451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95427" cy="4745120"/>
            </a:xfrm>
            <a:custGeom>
              <a:avLst/>
              <a:gdLst/>
              <a:ahLst/>
              <a:cxnLst/>
              <a:rect r="r" b="b" t="t" l="l"/>
              <a:pathLst>
                <a:path h="4745120" w="2195427">
                  <a:moveTo>
                    <a:pt x="0" y="0"/>
                  </a:moveTo>
                  <a:lnTo>
                    <a:pt x="2195427" y="0"/>
                  </a:lnTo>
                  <a:lnTo>
                    <a:pt x="2195427" y="4745120"/>
                  </a:lnTo>
                  <a:lnTo>
                    <a:pt x="0" y="4745120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5000"/>
                  </a:srgbClr>
                </a:gs>
                <a:gs pos="100000">
                  <a:srgbClr val="C4EBF9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195427" cy="4792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5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449841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0" y="0"/>
                </a:moveTo>
                <a:lnTo>
                  <a:pt x="4864783" y="0"/>
                </a:lnTo>
                <a:lnTo>
                  <a:pt x="4864783" y="6193590"/>
                </a:lnTo>
                <a:lnTo>
                  <a:pt x="0" y="61935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0">
            <a:off x="4642069" y="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4864783" y="6193590"/>
                </a:moveTo>
                <a:lnTo>
                  <a:pt x="0" y="6193590"/>
                </a:lnTo>
                <a:lnTo>
                  <a:pt x="0" y="0"/>
                </a:lnTo>
                <a:lnTo>
                  <a:pt x="4864783" y="0"/>
                </a:lnTo>
                <a:lnTo>
                  <a:pt x="4864783" y="6193590"/>
                </a:lnTo>
                <a:close/>
              </a:path>
            </a:pathLst>
          </a:custGeom>
          <a:blipFill>
            <a:blip r:embed="rId2">
              <a:alphaModFix amt="5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73351" y="520366"/>
            <a:ext cx="6597119" cy="9651267"/>
          </a:xfrm>
          <a:custGeom>
            <a:avLst/>
            <a:gdLst/>
            <a:ahLst/>
            <a:cxnLst/>
            <a:rect r="r" b="b" t="t" l="l"/>
            <a:pathLst>
              <a:path h="9651267" w="6597119">
                <a:moveTo>
                  <a:pt x="0" y="0"/>
                </a:moveTo>
                <a:lnTo>
                  <a:pt x="6597119" y="0"/>
                </a:lnTo>
                <a:lnTo>
                  <a:pt x="6597119" y="9651268"/>
                </a:lnTo>
                <a:lnTo>
                  <a:pt x="0" y="96512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52" t="0" r="-1652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2700000">
            <a:off x="908901" y="-1405329"/>
            <a:ext cx="6126020" cy="13240565"/>
            <a:chOff x="0" y="0"/>
            <a:chExt cx="2195427" cy="47451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95427" cy="4745120"/>
            </a:xfrm>
            <a:custGeom>
              <a:avLst/>
              <a:gdLst/>
              <a:ahLst/>
              <a:cxnLst/>
              <a:rect r="r" b="b" t="t" l="l"/>
              <a:pathLst>
                <a:path h="4745120" w="2195427">
                  <a:moveTo>
                    <a:pt x="0" y="0"/>
                  </a:moveTo>
                  <a:lnTo>
                    <a:pt x="2195427" y="0"/>
                  </a:lnTo>
                  <a:lnTo>
                    <a:pt x="2195427" y="4745120"/>
                  </a:lnTo>
                  <a:lnTo>
                    <a:pt x="0" y="4745120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5000"/>
                  </a:srgbClr>
                </a:gs>
                <a:gs pos="100000">
                  <a:srgbClr val="C4EBF9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195427" cy="4792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5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449841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0" y="0"/>
                </a:moveTo>
                <a:lnTo>
                  <a:pt x="4864783" y="0"/>
                </a:lnTo>
                <a:lnTo>
                  <a:pt x="4864783" y="6193590"/>
                </a:lnTo>
                <a:lnTo>
                  <a:pt x="0" y="61935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0">
            <a:off x="4642069" y="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4864783" y="6193590"/>
                </a:moveTo>
                <a:lnTo>
                  <a:pt x="0" y="6193590"/>
                </a:lnTo>
                <a:lnTo>
                  <a:pt x="0" y="0"/>
                </a:lnTo>
                <a:lnTo>
                  <a:pt x="4864783" y="0"/>
                </a:lnTo>
                <a:lnTo>
                  <a:pt x="4864783" y="6193590"/>
                </a:lnTo>
                <a:close/>
              </a:path>
            </a:pathLst>
          </a:custGeom>
          <a:blipFill>
            <a:blip r:embed="rId2">
              <a:alphaModFix amt="5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75304" y="495277"/>
            <a:ext cx="6605338" cy="9440723"/>
          </a:xfrm>
          <a:custGeom>
            <a:avLst/>
            <a:gdLst/>
            <a:ahLst/>
            <a:cxnLst/>
            <a:rect r="r" b="b" t="t" l="l"/>
            <a:pathLst>
              <a:path h="9440723" w="6605338">
                <a:moveTo>
                  <a:pt x="0" y="0"/>
                </a:moveTo>
                <a:lnTo>
                  <a:pt x="6605337" y="0"/>
                </a:lnTo>
                <a:lnTo>
                  <a:pt x="6605337" y="9440723"/>
                </a:lnTo>
                <a:lnTo>
                  <a:pt x="0" y="94407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65" t="-515" r="0" b="-515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2700000">
            <a:off x="908901" y="-1405329"/>
            <a:ext cx="6126020" cy="13240565"/>
            <a:chOff x="0" y="0"/>
            <a:chExt cx="2195427" cy="47451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95427" cy="4745120"/>
            </a:xfrm>
            <a:custGeom>
              <a:avLst/>
              <a:gdLst/>
              <a:ahLst/>
              <a:cxnLst/>
              <a:rect r="r" b="b" t="t" l="l"/>
              <a:pathLst>
                <a:path h="4745120" w="2195427">
                  <a:moveTo>
                    <a:pt x="0" y="0"/>
                  </a:moveTo>
                  <a:lnTo>
                    <a:pt x="2195427" y="0"/>
                  </a:lnTo>
                  <a:lnTo>
                    <a:pt x="2195427" y="4745120"/>
                  </a:lnTo>
                  <a:lnTo>
                    <a:pt x="0" y="4745120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5000"/>
                  </a:srgbClr>
                </a:gs>
                <a:gs pos="100000">
                  <a:srgbClr val="C4EBF9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195427" cy="4792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5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449841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0" y="0"/>
                </a:moveTo>
                <a:lnTo>
                  <a:pt x="4864783" y="0"/>
                </a:lnTo>
                <a:lnTo>
                  <a:pt x="4864783" y="6193590"/>
                </a:lnTo>
                <a:lnTo>
                  <a:pt x="0" y="61935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0">
            <a:off x="4642069" y="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4864783" y="6193590"/>
                </a:moveTo>
                <a:lnTo>
                  <a:pt x="0" y="6193590"/>
                </a:lnTo>
                <a:lnTo>
                  <a:pt x="0" y="0"/>
                </a:lnTo>
                <a:lnTo>
                  <a:pt x="4864783" y="0"/>
                </a:lnTo>
                <a:lnTo>
                  <a:pt x="4864783" y="6193590"/>
                </a:lnTo>
                <a:close/>
              </a:path>
            </a:pathLst>
          </a:custGeom>
          <a:blipFill>
            <a:blip r:embed="rId2">
              <a:alphaModFix amt="5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04501" y="637433"/>
            <a:ext cx="6469959" cy="9625142"/>
          </a:xfrm>
          <a:custGeom>
            <a:avLst/>
            <a:gdLst/>
            <a:ahLst/>
            <a:cxnLst/>
            <a:rect r="r" b="b" t="t" l="l"/>
            <a:pathLst>
              <a:path h="9625142" w="6469959">
                <a:moveTo>
                  <a:pt x="0" y="0"/>
                </a:moveTo>
                <a:lnTo>
                  <a:pt x="6469959" y="0"/>
                </a:lnTo>
                <a:lnTo>
                  <a:pt x="6469959" y="9625142"/>
                </a:lnTo>
                <a:lnTo>
                  <a:pt x="0" y="96251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43" t="-338" r="-5061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2700000">
            <a:off x="908901" y="-1405329"/>
            <a:ext cx="6126020" cy="13240565"/>
            <a:chOff x="0" y="0"/>
            <a:chExt cx="2195427" cy="47451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95427" cy="4745120"/>
            </a:xfrm>
            <a:custGeom>
              <a:avLst/>
              <a:gdLst/>
              <a:ahLst/>
              <a:cxnLst/>
              <a:rect r="r" b="b" t="t" l="l"/>
              <a:pathLst>
                <a:path h="4745120" w="2195427">
                  <a:moveTo>
                    <a:pt x="0" y="0"/>
                  </a:moveTo>
                  <a:lnTo>
                    <a:pt x="2195427" y="0"/>
                  </a:lnTo>
                  <a:lnTo>
                    <a:pt x="2195427" y="4745120"/>
                  </a:lnTo>
                  <a:lnTo>
                    <a:pt x="0" y="4745120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5000"/>
                  </a:srgbClr>
                </a:gs>
                <a:gs pos="100000">
                  <a:srgbClr val="C4EBF9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195427" cy="4792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5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449841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0" y="0"/>
                </a:moveTo>
                <a:lnTo>
                  <a:pt x="4864783" y="0"/>
                </a:lnTo>
                <a:lnTo>
                  <a:pt x="4864783" y="6193590"/>
                </a:lnTo>
                <a:lnTo>
                  <a:pt x="0" y="61935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0">
            <a:off x="4642069" y="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4864783" y="6193590"/>
                </a:moveTo>
                <a:lnTo>
                  <a:pt x="0" y="6193590"/>
                </a:lnTo>
                <a:lnTo>
                  <a:pt x="0" y="0"/>
                </a:lnTo>
                <a:lnTo>
                  <a:pt x="4864783" y="0"/>
                </a:lnTo>
                <a:lnTo>
                  <a:pt x="4864783" y="6193590"/>
                </a:lnTo>
                <a:close/>
              </a:path>
            </a:pathLst>
          </a:custGeom>
          <a:blipFill>
            <a:blip r:embed="rId2">
              <a:alphaModFix amt="5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46331" y="495277"/>
            <a:ext cx="6547411" cy="9615088"/>
          </a:xfrm>
          <a:custGeom>
            <a:avLst/>
            <a:gdLst/>
            <a:ahLst/>
            <a:cxnLst/>
            <a:rect r="r" b="b" t="t" l="l"/>
            <a:pathLst>
              <a:path h="9615088" w="6547411">
                <a:moveTo>
                  <a:pt x="0" y="0"/>
                </a:moveTo>
                <a:lnTo>
                  <a:pt x="6547411" y="0"/>
                </a:lnTo>
                <a:lnTo>
                  <a:pt x="6547411" y="9615088"/>
                </a:lnTo>
                <a:lnTo>
                  <a:pt x="0" y="96150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49" t="0" r="-1849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2700000">
            <a:off x="908901" y="-1405329"/>
            <a:ext cx="6126020" cy="13240565"/>
            <a:chOff x="0" y="0"/>
            <a:chExt cx="2195427" cy="47451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95427" cy="4745120"/>
            </a:xfrm>
            <a:custGeom>
              <a:avLst/>
              <a:gdLst/>
              <a:ahLst/>
              <a:cxnLst/>
              <a:rect r="r" b="b" t="t" l="l"/>
              <a:pathLst>
                <a:path h="4745120" w="2195427">
                  <a:moveTo>
                    <a:pt x="0" y="0"/>
                  </a:moveTo>
                  <a:lnTo>
                    <a:pt x="2195427" y="0"/>
                  </a:lnTo>
                  <a:lnTo>
                    <a:pt x="2195427" y="4745120"/>
                  </a:lnTo>
                  <a:lnTo>
                    <a:pt x="0" y="4745120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5000"/>
                  </a:srgbClr>
                </a:gs>
                <a:gs pos="100000">
                  <a:srgbClr val="C4EBF9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195427" cy="4792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5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449841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0" y="0"/>
                </a:moveTo>
                <a:lnTo>
                  <a:pt x="4864783" y="0"/>
                </a:lnTo>
                <a:lnTo>
                  <a:pt x="4864783" y="6193590"/>
                </a:lnTo>
                <a:lnTo>
                  <a:pt x="0" y="61935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0">
            <a:off x="4642069" y="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4864783" y="6193590"/>
                </a:moveTo>
                <a:lnTo>
                  <a:pt x="0" y="6193590"/>
                </a:lnTo>
                <a:lnTo>
                  <a:pt x="0" y="0"/>
                </a:lnTo>
                <a:lnTo>
                  <a:pt x="4864783" y="0"/>
                </a:lnTo>
                <a:lnTo>
                  <a:pt x="4864783" y="6193590"/>
                </a:lnTo>
                <a:close/>
              </a:path>
            </a:pathLst>
          </a:custGeom>
          <a:blipFill>
            <a:blip r:embed="rId2">
              <a:alphaModFix amt="5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90662" y="495277"/>
            <a:ext cx="6871905" cy="9878678"/>
          </a:xfrm>
          <a:custGeom>
            <a:avLst/>
            <a:gdLst/>
            <a:ahLst/>
            <a:cxnLst/>
            <a:rect r="r" b="b" t="t" l="l"/>
            <a:pathLst>
              <a:path h="9878678" w="6871905">
                <a:moveTo>
                  <a:pt x="0" y="0"/>
                </a:moveTo>
                <a:lnTo>
                  <a:pt x="6871905" y="0"/>
                </a:lnTo>
                <a:lnTo>
                  <a:pt x="6871905" y="9878679"/>
                </a:lnTo>
                <a:lnTo>
                  <a:pt x="0" y="98786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55" t="0" r="-755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2700000">
            <a:off x="908901" y="-1405329"/>
            <a:ext cx="6126020" cy="13240565"/>
            <a:chOff x="0" y="0"/>
            <a:chExt cx="2195427" cy="47451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95427" cy="4745120"/>
            </a:xfrm>
            <a:custGeom>
              <a:avLst/>
              <a:gdLst/>
              <a:ahLst/>
              <a:cxnLst/>
              <a:rect r="r" b="b" t="t" l="l"/>
              <a:pathLst>
                <a:path h="4745120" w="2195427">
                  <a:moveTo>
                    <a:pt x="0" y="0"/>
                  </a:moveTo>
                  <a:lnTo>
                    <a:pt x="2195427" y="0"/>
                  </a:lnTo>
                  <a:lnTo>
                    <a:pt x="2195427" y="4745120"/>
                  </a:lnTo>
                  <a:lnTo>
                    <a:pt x="0" y="4745120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5000"/>
                  </a:srgbClr>
                </a:gs>
                <a:gs pos="100000">
                  <a:srgbClr val="C4EBF9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195427" cy="4792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5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449841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0" y="0"/>
                </a:moveTo>
                <a:lnTo>
                  <a:pt x="4864783" y="0"/>
                </a:lnTo>
                <a:lnTo>
                  <a:pt x="4864783" y="6193590"/>
                </a:lnTo>
                <a:lnTo>
                  <a:pt x="0" y="61935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0">
            <a:off x="4642069" y="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4864783" y="6193590"/>
                </a:moveTo>
                <a:lnTo>
                  <a:pt x="0" y="6193590"/>
                </a:lnTo>
                <a:lnTo>
                  <a:pt x="0" y="0"/>
                </a:lnTo>
                <a:lnTo>
                  <a:pt x="4864783" y="0"/>
                </a:lnTo>
                <a:lnTo>
                  <a:pt x="4864783" y="6193590"/>
                </a:lnTo>
                <a:close/>
              </a:path>
            </a:pathLst>
          </a:custGeom>
          <a:blipFill>
            <a:blip r:embed="rId2">
              <a:alphaModFix amt="5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20096" y="389032"/>
            <a:ext cx="6484038" cy="9868244"/>
          </a:xfrm>
          <a:custGeom>
            <a:avLst/>
            <a:gdLst/>
            <a:ahLst/>
            <a:cxnLst/>
            <a:rect r="r" b="b" t="t" l="l"/>
            <a:pathLst>
              <a:path h="9868244" w="6484038">
                <a:moveTo>
                  <a:pt x="0" y="0"/>
                </a:moveTo>
                <a:lnTo>
                  <a:pt x="6484038" y="0"/>
                </a:lnTo>
                <a:lnTo>
                  <a:pt x="6484038" y="9868245"/>
                </a:lnTo>
                <a:lnTo>
                  <a:pt x="0" y="98682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734" t="0" r="-3734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2700000">
            <a:off x="908901" y="-1405329"/>
            <a:ext cx="6126020" cy="13240565"/>
            <a:chOff x="0" y="0"/>
            <a:chExt cx="2195427" cy="47451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95427" cy="4745120"/>
            </a:xfrm>
            <a:custGeom>
              <a:avLst/>
              <a:gdLst/>
              <a:ahLst/>
              <a:cxnLst/>
              <a:rect r="r" b="b" t="t" l="l"/>
              <a:pathLst>
                <a:path h="4745120" w="2195427">
                  <a:moveTo>
                    <a:pt x="0" y="0"/>
                  </a:moveTo>
                  <a:lnTo>
                    <a:pt x="2195427" y="0"/>
                  </a:lnTo>
                  <a:lnTo>
                    <a:pt x="2195427" y="4745120"/>
                  </a:lnTo>
                  <a:lnTo>
                    <a:pt x="0" y="4745120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5000"/>
                  </a:srgbClr>
                </a:gs>
                <a:gs pos="100000">
                  <a:srgbClr val="C4EBF9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195427" cy="4792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5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449841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0" y="0"/>
                </a:moveTo>
                <a:lnTo>
                  <a:pt x="4864783" y="0"/>
                </a:lnTo>
                <a:lnTo>
                  <a:pt x="4864783" y="6193590"/>
                </a:lnTo>
                <a:lnTo>
                  <a:pt x="0" y="61935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0">
            <a:off x="4642069" y="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4864783" y="6193590"/>
                </a:moveTo>
                <a:lnTo>
                  <a:pt x="0" y="6193590"/>
                </a:lnTo>
                <a:lnTo>
                  <a:pt x="0" y="0"/>
                </a:lnTo>
                <a:lnTo>
                  <a:pt x="4864783" y="0"/>
                </a:lnTo>
                <a:lnTo>
                  <a:pt x="4864783" y="6193590"/>
                </a:lnTo>
                <a:close/>
              </a:path>
            </a:pathLst>
          </a:custGeom>
          <a:blipFill>
            <a:blip r:embed="rId2">
              <a:alphaModFix amt="5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45929" y="495277"/>
            <a:ext cx="6807654" cy="9885661"/>
          </a:xfrm>
          <a:custGeom>
            <a:avLst/>
            <a:gdLst/>
            <a:ahLst/>
            <a:cxnLst/>
            <a:rect r="r" b="b" t="t" l="l"/>
            <a:pathLst>
              <a:path h="9885661" w="6807654">
                <a:moveTo>
                  <a:pt x="0" y="0"/>
                </a:moveTo>
                <a:lnTo>
                  <a:pt x="6807654" y="0"/>
                </a:lnTo>
                <a:lnTo>
                  <a:pt x="6807654" y="9885661"/>
                </a:lnTo>
                <a:lnTo>
                  <a:pt x="0" y="98856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70" t="0" r="-127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2700000">
            <a:off x="908901" y="-1405329"/>
            <a:ext cx="6126020" cy="13240565"/>
            <a:chOff x="0" y="0"/>
            <a:chExt cx="2195427" cy="47451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95427" cy="4745120"/>
            </a:xfrm>
            <a:custGeom>
              <a:avLst/>
              <a:gdLst/>
              <a:ahLst/>
              <a:cxnLst/>
              <a:rect r="r" b="b" t="t" l="l"/>
              <a:pathLst>
                <a:path h="4745120" w="2195427">
                  <a:moveTo>
                    <a:pt x="0" y="0"/>
                  </a:moveTo>
                  <a:lnTo>
                    <a:pt x="2195427" y="0"/>
                  </a:lnTo>
                  <a:lnTo>
                    <a:pt x="2195427" y="4745120"/>
                  </a:lnTo>
                  <a:lnTo>
                    <a:pt x="0" y="4745120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5000"/>
                  </a:srgbClr>
                </a:gs>
                <a:gs pos="100000">
                  <a:srgbClr val="C4EBF9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195427" cy="4792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5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449841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0" y="0"/>
                </a:moveTo>
                <a:lnTo>
                  <a:pt x="4864783" y="0"/>
                </a:lnTo>
                <a:lnTo>
                  <a:pt x="4864783" y="6193590"/>
                </a:lnTo>
                <a:lnTo>
                  <a:pt x="0" y="61935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0">
            <a:off x="4642069" y="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4864783" y="6193590"/>
                </a:moveTo>
                <a:lnTo>
                  <a:pt x="0" y="6193590"/>
                </a:lnTo>
                <a:lnTo>
                  <a:pt x="0" y="0"/>
                </a:lnTo>
                <a:lnTo>
                  <a:pt x="4864783" y="0"/>
                </a:lnTo>
                <a:lnTo>
                  <a:pt x="4864783" y="6193590"/>
                </a:lnTo>
                <a:close/>
              </a:path>
            </a:pathLst>
          </a:custGeom>
          <a:blipFill>
            <a:blip r:embed="rId2">
              <a:alphaModFix amt="5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88970" y="405361"/>
            <a:ext cx="6729915" cy="9840885"/>
          </a:xfrm>
          <a:custGeom>
            <a:avLst/>
            <a:gdLst/>
            <a:ahLst/>
            <a:cxnLst/>
            <a:rect r="r" b="b" t="t" l="l"/>
            <a:pathLst>
              <a:path h="9840885" w="6729915">
                <a:moveTo>
                  <a:pt x="0" y="0"/>
                </a:moveTo>
                <a:lnTo>
                  <a:pt x="6729915" y="0"/>
                </a:lnTo>
                <a:lnTo>
                  <a:pt x="6729915" y="9840885"/>
                </a:lnTo>
                <a:lnTo>
                  <a:pt x="0" y="98408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27" t="0" r="-1627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2700000">
            <a:off x="908901" y="-1405329"/>
            <a:ext cx="6126020" cy="13240565"/>
            <a:chOff x="0" y="0"/>
            <a:chExt cx="2195427" cy="47451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95427" cy="4745120"/>
            </a:xfrm>
            <a:custGeom>
              <a:avLst/>
              <a:gdLst/>
              <a:ahLst/>
              <a:cxnLst/>
              <a:rect r="r" b="b" t="t" l="l"/>
              <a:pathLst>
                <a:path h="4745120" w="2195427">
                  <a:moveTo>
                    <a:pt x="0" y="0"/>
                  </a:moveTo>
                  <a:lnTo>
                    <a:pt x="2195427" y="0"/>
                  </a:lnTo>
                  <a:lnTo>
                    <a:pt x="2195427" y="4745120"/>
                  </a:lnTo>
                  <a:lnTo>
                    <a:pt x="0" y="4745120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5000"/>
                  </a:srgbClr>
                </a:gs>
                <a:gs pos="100000">
                  <a:srgbClr val="C4EBF9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195427" cy="4792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5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449841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0" y="0"/>
                </a:moveTo>
                <a:lnTo>
                  <a:pt x="4864783" y="0"/>
                </a:lnTo>
                <a:lnTo>
                  <a:pt x="4864783" y="6193590"/>
                </a:lnTo>
                <a:lnTo>
                  <a:pt x="0" y="61935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0">
            <a:off x="4642069" y="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4864783" y="6193590"/>
                </a:moveTo>
                <a:lnTo>
                  <a:pt x="0" y="6193590"/>
                </a:lnTo>
                <a:lnTo>
                  <a:pt x="0" y="0"/>
                </a:lnTo>
                <a:lnTo>
                  <a:pt x="4864783" y="0"/>
                </a:lnTo>
                <a:lnTo>
                  <a:pt x="4864783" y="6193590"/>
                </a:lnTo>
                <a:close/>
              </a:path>
            </a:pathLst>
          </a:custGeom>
          <a:blipFill>
            <a:blip r:embed="rId2">
              <a:alphaModFix amt="5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71326" y="495277"/>
            <a:ext cx="6730851" cy="9628716"/>
          </a:xfrm>
          <a:custGeom>
            <a:avLst/>
            <a:gdLst/>
            <a:ahLst/>
            <a:cxnLst/>
            <a:rect r="r" b="b" t="t" l="l"/>
            <a:pathLst>
              <a:path h="9628716" w="6730851">
                <a:moveTo>
                  <a:pt x="0" y="0"/>
                </a:moveTo>
                <a:lnTo>
                  <a:pt x="6730850" y="0"/>
                </a:lnTo>
                <a:lnTo>
                  <a:pt x="6730850" y="9628717"/>
                </a:lnTo>
                <a:lnTo>
                  <a:pt x="0" y="9628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10" t="-789" r="0" b="-789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2700000">
            <a:off x="908901" y="-1405329"/>
            <a:ext cx="6126020" cy="13240565"/>
            <a:chOff x="0" y="0"/>
            <a:chExt cx="2195427" cy="47451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95427" cy="4745120"/>
            </a:xfrm>
            <a:custGeom>
              <a:avLst/>
              <a:gdLst/>
              <a:ahLst/>
              <a:cxnLst/>
              <a:rect r="r" b="b" t="t" l="l"/>
              <a:pathLst>
                <a:path h="4745120" w="2195427">
                  <a:moveTo>
                    <a:pt x="0" y="0"/>
                  </a:moveTo>
                  <a:lnTo>
                    <a:pt x="2195427" y="0"/>
                  </a:lnTo>
                  <a:lnTo>
                    <a:pt x="2195427" y="4745120"/>
                  </a:lnTo>
                  <a:lnTo>
                    <a:pt x="0" y="4745120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5000"/>
                  </a:srgbClr>
                </a:gs>
                <a:gs pos="100000">
                  <a:srgbClr val="C4EBF9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195427" cy="4792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5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449841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0" y="0"/>
                </a:moveTo>
                <a:lnTo>
                  <a:pt x="4864783" y="0"/>
                </a:lnTo>
                <a:lnTo>
                  <a:pt x="4864783" y="6193590"/>
                </a:lnTo>
                <a:lnTo>
                  <a:pt x="0" y="61935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0">
            <a:off x="4642069" y="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4864783" y="6193590"/>
                </a:moveTo>
                <a:lnTo>
                  <a:pt x="0" y="6193590"/>
                </a:lnTo>
                <a:lnTo>
                  <a:pt x="0" y="0"/>
                </a:lnTo>
                <a:lnTo>
                  <a:pt x="4864783" y="0"/>
                </a:lnTo>
                <a:lnTo>
                  <a:pt x="4864783" y="6193590"/>
                </a:lnTo>
                <a:close/>
              </a:path>
            </a:pathLst>
          </a:custGeom>
          <a:blipFill>
            <a:blip r:embed="rId2">
              <a:alphaModFix amt="5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71138" y="377177"/>
            <a:ext cx="6483248" cy="9972895"/>
          </a:xfrm>
          <a:custGeom>
            <a:avLst/>
            <a:gdLst/>
            <a:ahLst/>
            <a:cxnLst/>
            <a:rect r="r" b="b" t="t" l="l"/>
            <a:pathLst>
              <a:path h="9972895" w="6483248">
                <a:moveTo>
                  <a:pt x="0" y="0"/>
                </a:moveTo>
                <a:lnTo>
                  <a:pt x="6483249" y="0"/>
                </a:lnTo>
                <a:lnTo>
                  <a:pt x="6483249" y="9972895"/>
                </a:lnTo>
                <a:lnTo>
                  <a:pt x="0" y="9972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310" t="0" r="-431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2700000">
            <a:off x="908901" y="-1405329"/>
            <a:ext cx="6126020" cy="13240565"/>
            <a:chOff x="0" y="0"/>
            <a:chExt cx="2195427" cy="47451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95427" cy="4745120"/>
            </a:xfrm>
            <a:custGeom>
              <a:avLst/>
              <a:gdLst/>
              <a:ahLst/>
              <a:cxnLst/>
              <a:rect r="r" b="b" t="t" l="l"/>
              <a:pathLst>
                <a:path h="4745120" w="2195427">
                  <a:moveTo>
                    <a:pt x="0" y="0"/>
                  </a:moveTo>
                  <a:lnTo>
                    <a:pt x="2195427" y="0"/>
                  </a:lnTo>
                  <a:lnTo>
                    <a:pt x="2195427" y="4745120"/>
                  </a:lnTo>
                  <a:lnTo>
                    <a:pt x="0" y="4745120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5000"/>
                  </a:srgbClr>
                </a:gs>
                <a:gs pos="100000">
                  <a:srgbClr val="C4EBF9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195427" cy="4792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5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449841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0" y="0"/>
                </a:moveTo>
                <a:lnTo>
                  <a:pt x="4864783" y="0"/>
                </a:lnTo>
                <a:lnTo>
                  <a:pt x="4864783" y="6193590"/>
                </a:lnTo>
                <a:lnTo>
                  <a:pt x="0" y="61935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0">
            <a:off x="4642069" y="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4864783" y="6193590"/>
                </a:moveTo>
                <a:lnTo>
                  <a:pt x="0" y="6193590"/>
                </a:lnTo>
                <a:lnTo>
                  <a:pt x="0" y="0"/>
                </a:lnTo>
                <a:lnTo>
                  <a:pt x="4864783" y="0"/>
                </a:lnTo>
                <a:lnTo>
                  <a:pt x="4864783" y="6193590"/>
                </a:lnTo>
                <a:close/>
              </a:path>
            </a:pathLst>
          </a:custGeom>
          <a:blipFill>
            <a:blip r:embed="rId2">
              <a:alphaModFix amt="5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29581" y="388828"/>
            <a:ext cx="6544879" cy="9676817"/>
          </a:xfrm>
          <a:custGeom>
            <a:avLst/>
            <a:gdLst/>
            <a:ahLst/>
            <a:cxnLst/>
            <a:rect r="r" b="b" t="t" l="l"/>
            <a:pathLst>
              <a:path h="9676817" w="6544879">
                <a:moveTo>
                  <a:pt x="0" y="0"/>
                </a:moveTo>
                <a:lnTo>
                  <a:pt x="6544879" y="0"/>
                </a:lnTo>
                <a:lnTo>
                  <a:pt x="6544879" y="9676817"/>
                </a:lnTo>
                <a:lnTo>
                  <a:pt x="0" y="96768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02" t="0" r="-2202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2700000">
            <a:off x="908901" y="-1405329"/>
            <a:ext cx="6126020" cy="13240565"/>
            <a:chOff x="0" y="0"/>
            <a:chExt cx="2195427" cy="47451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95427" cy="4745120"/>
            </a:xfrm>
            <a:custGeom>
              <a:avLst/>
              <a:gdLst/>
              <a:ahLst/>
              <a:cxnLst/>
              <a:rect r="r" b="b" t="t" l="l"/>
              <a:pathLst>
                <a:path h="4745120" w="2195427">
                  <a:moveTo>
                    <a:pt x="0" y="0"/>
                  </a:moveTo>
                  <a:lnTo>
                    <a:pt x="2195427" y="0"/>
                  </a:lnTo>
                  <a:lnTo>
                    <a:pt x="2195427" y="4745120"/>
                  </a:lnTo>
                  <a:lnTo>
                    <a:pt x="0" y="4745120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5000"/>
                  </a:srgbClr>
                </a:gs>
                <a:gs pos="100000">
                  <a:srgbClr val="C4EBF9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195427" cy="4792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5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449841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0" y="0"/>
                </a:moveTo>
                <a:lnTo>
                  <a:pt x="4864783" y="0"/>
                </a:lnTo>
                <a:lnTo>
                  <a:pt x="4864783" y="6193590"/>
                </a:lnTo>
                <a:lnTo>
                  <a:pt x="0" y="61935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0">
            <a:off x="4642069" y="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4864783" y="6193590"/>
                </a:moveTo>
                <a:lnTo>
                  <a:pt x="0" y="6193590"/>
                </a:lnTo>
                <a:lnTo>
                  <a:pt x="0" y="0"/>
                </a:lnTo>
                <a:lnTo>
                  <a:pt x="4864783" y="0"/>
                </a:lnTo>
                <a:lnTo>
                  <a:pt x="4864783" y="6193590"/>
                </a:lnTo>
                <a:close/>
              </a:path>
            </a:pathLst>
          </a:custGeom>
          <a:blipFill>
            <a:blip r:embed="rId2">
              <a:alphaModFix amt="5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59511" y="294121"/>
            <a:ext cx="6654182" cy="9994894"/>
          </a:xfrm>
          <a:custGeom>
            <a:avLst/>
            <a:gdLst/>
            <a:ahLst/>
            <a:cxnLst/>
            <a:rect r="r" b="b" t="t" l="l"/>
            <a:pathLst>
              <a:path h="9994894" w="6654182">
                <a:moveTo>
                  <a:pt x="0" y="0"/>
                </a:moveTo>
                <a:lnTo>
                  <a:pt x="6654182" y="0"/>
                </a:lnTo>
                <a:lnTo>
                  <a:pt x="6654182" y="9994894"/>
                </a:lnTo>
                <a:lnTo>
                  <a:pt x="0" y="999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32" t="0" r="-3032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2700000">
            <a:off x="908901" y="-1405329"/>
            <a:ext cx="6126020" cy="13240565"/>
            <a:chOff x="0" y="0"/>
            <a:chExt cx="2195427" cy="47451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95427" cy="4745120"/>
            </a:xfrm>
            <a:custGeom>
              <a:avLst/>
              <a:gdLst/>
              <a:ahLst/>
              <a:cxnLst/>
              <a:rect r="r" b="b" t="t" l="l"/>
              <a:pathLst>
                <a:path h="4745120" w="2195427">
                  <a:moveTo>
                    <a:pt x="0" y="0"/>
                  </a:moveTo>
                  <a:lnTo>
                    <a:pt x="2195427" y="0"/>
                  </a:lnTo>
                  <a:lnTo>
                    <a:pt x="2195427" y="4745120"/>
                  </a:lnTo>
                  <a:lnTo>
                    <a:pt x="0" y="4745120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5000"/>
                  </a:srgbClr>
                </a:gs>
                <a:gs pos="100000">
                  <a:srgbClr val="C4EBF9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195427" cy="4792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5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449841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0" y="0"/>
                </a:moveTo>
                <a:lnTo>
                  <a:pt x="4864783" y="0"/>
                </a:lnTo>
                <a:lnTo>
                  <a:pt x="4864783" y="6193590"/>
                </a:lnTo>
                <a:lnTo>
                  <a:pt x="0" y="61935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0">
            <a:off x="4642069" y="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4864783" y="6193590"/>
                </a:moveTo>
                <a:lnTo>
                  <a:pt x="0" y="6193590"/>
                </a:lnTo>
                <a:lnTo>
                  <a:pt x="0" y="0"/>
                </a:lnTo>
                <a:lnTo>
                  <a:pt x="4864783" y="0"/>
                </a:lnTo>
                <a:lnTo>
                  <a:pt x="4864783" y="6193590"/>
                </a:lnTo>
                <a:close/>
              </a:path>
            </a:pathLst>
          </a:custGeom>
          <a:blipFill>
            <a:blip r:embed="rId2">
              <a:alphaModFix amt="5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69007" y="346373"/>
            <a:ext cx="6529729" cy="9981937"/>
          </a:xfrm>
          <a:custGeom>
            <a:avLst/>
            <a:gdLst/>
            <a:ahLst/>
            <a:cxnLst/>
            <a:rect r="r" b="b" t="t" l="l"/>
            <a:pathLst>
              <a:path h="9981937" w="6529729">
                <a:moveTo>
                  <a:pt x="0" y="0"/>
                </a:moveTo>
                <a:lnTo>
                  <a:pt x="6529729" y="0"/>
                </a:lnTo>
                <a:lnTo>
                  <a:pt x="6529729" y="9981937"/>
                </a:lnTo>
                <a:lnTo>
                  <a:pt x="0" y="99819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73" t="0" r="-3973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2700000">
            <a:off x="908901" y="-1405329"/>
            <a:ext cx="6126020" cy="13240565"/>
            <a:chOff x="0" y="0"/>
            <a:chExt cx="2195427" cy="47451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95427" cy="4745120"/>
            </a:xfrm>
            <a:custGeom>
              <a:avLst/>
              <a:gdLst/>
              <a:ahLst/>
              <a:cxnLst/>
              <a:rect r="r" b="b" t="t" l="l"/>
              <a:pathLst>
                <a:path h="4745120" w="2195427">
                  <a:moveTo>
                    <a:pt x="0" y="0"/>
                  </a:moveTo>
                  <a:lnTo>
                    <a:pt x="2195427" y="0"/>
                  </a:lnTo>
                  <a:lnTo>
                    <a:pt x="2195427" y="4745120"/>
                  </a:lnTo>
                  <a:lnTo>
                    <a:pt x="0" y="4745120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5000"/>
                  </a:srgbClr>
                </a:gs>
                <a:gs pos="100000">
                  <a:srgbClr val="C4EBF9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195427" cy="4792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5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449841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0" y="0"/>
                </a:moveTo>
                <a:lnTo>
                  <a:pt x="4864783" y="0"/>
                </a:lnTo>
                <a:lnTo>
                  <a:pt x="4864783" y="6193590"/>
                </a:lnTo>
                <a:lnTo>
                  <a:pt x="0" y="61935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0">
            <a:off x="4642069" y="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4864783" y="6193590"/>
                </a:moveTo>
                <a:lnTo>
                  <a:pt x="0" y="6193590"/>
                </a:lnTo>
                <a:lnTo>
                  <a:pt x="0" y="0"/>
                </a:lnTo>
                <a:lnTo>
                  <a:pt x="4864783" y="0"/>
                </a:lnTo>
                <a:lnTo>
                  <a:pt x="4864783" y="6193590"/>
                </a:lnTo>
                <a:close/>
              </a:path>
            </a:pathLst>
          </a:custGeom>
          <a:blipFill>
            <a:blip r:embed="rId2">
              <a:alphaModFix amt="5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16005" y="315661"/>
            <a:ext cx="6667781" cy="9848941"/>
          </a:xfrm>
          <a:custGeom>
            <a:avLst/>
            <a:gdLst/>
            <a:ahLst/>
            <a:cxnLst/>
            <a:rect r="r" b="b" t="t" l="l"/>
            <a:pathLst>
              <a:path h="9848941" w="6667781">
                <a:moveTo>
                  <a:pt x="0" y="0"/>
                </a:moveTo>
                <a:lnTo>
                  <a:pt x="6667780" y="0"/>
                </a:lnTo>
                <a:lnTo>
                  <a:pt x="6667780" y="9848941"/>
                </a:lnTo>
                <a:lnTo>
                  <a:pt x="0" y="98489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51" t="0" r="-2151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2700000">
            <a:off x="908901" y="-1405329"/>
            <a:ext cx="6126020" cy="13240565"/>
            <a:chOff x="0" y="0"/>
            <a:chExt cx="2195427" cy="47451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95427" cy="4745120"/>
            </a:xfrm>
            <a:custGeom>
              <a:avLst/>
              <a:gdLst/>
              <a:ahLst/>
              <a:cxnLst/>
              <a:rect r="r" b="b" t="t" l="l"/>
              <a:pathLst>
                <a:path h="4745120" w="2195427">
                  <a:moveTo>
                    <a:pt x="0" y="0"/>
                  </a:moveTo>
                  <a:lnTo>
                    <a:pt x="2195427" y="0"/>
                  </a:lnTo>
                  <a:lnTo>
                    <a:pt x="2195427" y="4745120"/>
                  </a:lnTo>
                  <a:lnTo>
                    <a:pt x="0" y="4745120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5000"/>
                  </a:srgbClr>
                </a:gs>
                <a:gs pos="100000">
                  <a:srgbClr val="C4EBF9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195427" cy="4792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5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449841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0" y="0"/>
                </a:moveTo>
                <a:lnTo>
                  <a:pt x="4864783" y="0"/>
                </a:lnTo>
                <a:lnTo>
                  <a:pt x="4864783" y="6193590"/>
                </a:lnTo>
                <a:lnTo>
                  <a:pt x="0" y="61935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0">
            <a:off x="4642069" y="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4864783" y="6193590"/>
                </a:moveTo>
                <a:lnTo>
                  <a:pt x="0" y="6193590"/>
                </a:lnTo>
                <a:lnTo>
                  <a:pt x="0" y="0"/>
                </a:lnTo>
                <a:lnTo>
                  <a:pt x="4864783" y="0"/>
                </a:lnTo>
                <a:lnTo>
                  <a:pt x="4864783" y="6193590"/>
                </a:lnTo>
                <a:close/>
              </a:path>
            </a:pathLst>
          </a:custGeom>
          <a:blipFill>
            <a:blip r:embed="rId2">
              <a:alphaModFix amt="5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71202" y="607429"/>
            <a:ext cx="6724510" cy="9724505"/>
          </a:xfrm>
          <a:custGeom>
            <a:avLst/>
            <a:gdLst/>
            <a:ahLst/>
            <a:cxnLst/>
            <a:rect r="r" b="b" t="t" l="l"/>
            <a:pathLst>
              <a:path h="9724505" w="6724510">
                <a:moveTo>
                  <a:pt x="0" y="0"/>
                </a:moveTo>
                <a:lnTo>
                  <a:pt x="6724509" y="0"/>
                </a:lnTo>
                <a:lnTo>
                  <a:pt x="6724509" y="9724504"/>
                </a:lnTo>
                <a:lnTo>
                  <a:pt x="0" y="97245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27" t="-446" r="0" b="-446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2700000">
            <a:off x="908901" y="-1405329"/>
            <a:ext cx="6126020" cy="13240565"/>
            <a:chOff x="0" y="0"/>
            <a:chExt cx="2195427" cy="47451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95427" cy="4745120"/>
            </a:xfrm>
            <a:custGeom>
              <a:avLst/>
              <a:gdLst/>
              <a:ahLst/>
              <a:cxnLst/>
              <a:rect r="r" b="b" t="t" l="l"/>
              <a:pathLst>
                <a:path h="4745120" w="2195427">
                  <a:moveTo>
                    <a:pt x="0" y="0"/>
                  </a:moveTo>
                  <a:lnTo>
                    <a:pt x="2195427" y="0"/>
                  </a:lnTo>
                  <a:lnTo>
                    <a:pt x="2195427" y="4745120"/>
                  </a:lnTo>
                  <a:lnTo>
                    <a:pt x="0" y="4745120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5000"/>
                  </a:srgbClr>
                </a:gs>
                <a:gs pos="100000">
                  <a:srgbClr val="C4EBF9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195427" cy="4792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5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449841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0" y="0"/>
                </a:moveTo>
                <a:lnTo>
                  <a:pt x="4864783" y="0"/>
                </a:lnTo>
                <a:lnTo>
                  <a:pt x="4864783" y="6193590"/>
                </a:lnTo>
                <a:lnTo>
                  <a:pt x="0" y="61935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0">
            <a:off x="4642069" y="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4864783" y="6193590"/>
                </a:moveTo>
                <a:lnTo>
                  <a:pt x="0" y="6193590"/>
                </a:lnTo>
                <a:lnTo>
                  <a:pt x="0" y="0"/>
                </a:lnTo>
                <a:lnTo>
                  <a:pt x="4864783" y="0"/>
                </a:lnTo>
                <a:lnTo>
                  <a:pt x="4864783" y="6193590"/>
                </a:lnTo>
                <a:close/>
              </a:path>
            </a:pathLst>
          </a:custGeom>
          <a:blipFill>
            <a:blip r:embed="rId2">
              <a:alphaModFix amt="5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18292" y="250346"/>
            <a:ext cx="6756168" cy="10008693"/>
          </a:xfrm>
          <a:custGeom>
            <a:avLst/>
            <a:gdLst/>
            <a:ahLst/>
            <a:cxnLst/>
            <a:rect r="r" b="b" t="t" l="l"/>
            <a:pathLst>
              <a:path h="10008693" w="6756168">
                <a:moveTo>
                  <a:pt x="0" y="0"/>
                </a:moveTo>
                <a:lnTo>
                  <a:pt x="6756168" y="0"/>
                </a:lnTo>
                <a:lnTo>
                  <a:pt x="6756168" y="10008693"/>
                </a:lnTo>
                <a:lnTo>
                  <a:pt x="0" y="100086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03" t="0" r="-2303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2700000">
            <a:off x="908901" y="-1405329"/>
            <a:ext cx="6126020" cy="13240565"/>
            <a:chOff x="0" y="0"/>
            <a:chExt cx="2195427" cy="47451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95427" cy="4745120"/>
            </a:xfrm>
            <a:custGeom>
              <a:avLst/>
              <a:gdLst/>
              <a:ahLst/>
              <a:cxnLst/>
              <a:rect r="r" b="b" t="t" l="l"/>
              <a:pathLst>
                <a:path h="4745120" w="2195427">
                  <a:moveTo>
                    <a:pt x="0" y="0"/>
                  </a:moveTo>
                  <a:lnTo>
                    <a:pt x="2195427" y="0"/>
                  </a:lnTo>
                  <a:lnTo>
                    <a:pt x="2195427" y="4745120"/>
                  </a:lnTo>
                  <a:lnTo>
                    <a:pt x="0" y="4745120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5000"/>
                  </a:srgbClr>
                </a:gs>
                <a:gs pos="100000">
                  <a:srgbClr val="C4EBF9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195427" cy="4792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5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449841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0" y="0"/>
                </a:moveTo>
                <a:lnTo>
                  <a:pt x="4864783" y="0"/>
                </a:lnTo>
                <a:lnTo>
                  <a:pt x="4864783" y="6193590"/>
                </a:lnTo>
                <a:lnTo>
                  <a:pt x="0" y="61935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0">
            <a:off x="4642069" y="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4864783" y="6193590"/>
                </a:moveTo>
                <a:lnTo>
                  <a:pt x="0" y="6193590"/>
                </a:lnTo>
                <a:lnTo>
                  <a:pt x="0" y="0"/>
                </a:lnTo>
                <a:lnTo>
                  <a:pt x="4864783" y="0"/>
                </a:lnTo>
                <a:lnTo>
                  <a:pt x="4864783" y="6193590"/>
                </a:lnTo>
                <a:close/>
              </a:path>
            </a:pathLst>
          </a:custGeom>
          <a:blipFill>
            <a:blip r:embed="rId2">
              <a:alphaModFix amt="5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32999" y="312193"/>
            <a:ext cx="6808302" cy="10067614"/>
          </a:xfrm>
          <a:custGeom>
            <a:avLst/>
            <a:gdLst/>
            <a:ahLst/>
            <a:cxnLst/>
            <a:rect r="r" b="b" t="t" l="l"/>
            <a:pathLst>
              <a:path h="10067614" w="6808302">
                <a:moveTo>
                  <a:pt x="0" y="0"/>
                </a:moveTo>
                <a:lnTo>
                  <a:pt x="6808303" y="0"/>
                </a:lnTo>
                <a:lnTo>
                  <a:pt x="6808303" y="10067614"/>
                </a:lnTo>
                <a:lnTo>
                  <a:pt x="0" y="100676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48" t="0" r="-1369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2700000">
            <a:off x="908901" y="-1405329"/>
            <a:ext cx="6126020" cy="13240565"/>
            <a:chOff x="0" y="0"/>
            <a:chExt cx="2195427" cy="47451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95427" cy="4745120"/>
            </a:xfrm>
            <a:custGeom>
              <a:avLst/>
              <a:gdLst/>
              <a:ahLst/>
              <a:cxnLst/>
              <a:rect r="r" b="b" t="t" l="l"/>
              <a:pathLst>
                <a:path h="4745120" w="2195427">
                  <a:moveTo>
                    <a:pt x="0" y="0"/>
                  </a:moveTo>
                  <a:lnTo>
                    <a:pt x="2195427" y="0"/>
                  </a:lnTo>
                  <a:lnTo>
                    <a:pt x="2195427" y="4745120"/>
                  </a:lnTo>
                  <a:lnTo>
                    <a:pt x="0" y="4745120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5000"/>
                  </a:srgbClr>
                </a:gs>
                <a:gs pos="100000">
                  <a:srgbClr val="C4EBF9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195427" cy="4792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5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449841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0" y="0"/>
                </a:moveTo>
                <a:lnTo>
                  <a:pt x="4864783" y="0"/>
                </a:lnTo>
                <a:lnTo>
                  <a:pt x="4864783" y="6193590"/>
                </a:lnTo>
                <a:lnTo>
                  <a:pt x="0" y="61935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0">
            <a:off x="4642069" y="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4864783" y="6193590"/>
                </a:moveTo>
                <a:lnTo>
                  <a:pt x="0" y="6193590"/>
                </a:lnTo>
                <a:lnTo>
                  <a:pt x="0" y="0"/>
                </a:lnTo>
                <a:lnTo>
                  <a:pt x="4864783" y="0"/>
                </a:lnTo>
                <a:lnTo>
                  <a:pt x="4864783" y="6193590"/>
                </a:lnTo>
                <a:close/>
              </a:path>
            </a:pathLst>
          </a:custGeom>
          <a:blipFill>
            <a:blip r:embed="rId2">
              <a:alphaModFix amt="5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02704" y="595386"/>
            <a:ext cx="6471756" cy="9524277"/>
          </a:xfrm>
          <a:custGeom>
            <a:avLst/>
            <a:gdLst/>
            <a:ahLst/>
            <a:cxnLst/>
            <a:rect r="r" b="b" t="t" l="l"/>
            <a:pathLst>
              <a:path h="9524277" w="6471756">
                <a:moveTo>
                  <a:pt x="0" y="0"/>
                </a:moveTo>
                <a:lnTo>
                  <a:pt x="6471756" y="0"/>
                </a:lnTo>
                <a:lnTo>
                  <a:pt x="6471756" y="9524277"/>
                </a:lnTo>
                <a:lnTo>
                  <a:pt x="0" y="95242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59" t="0" r="-1959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2700000">
            <a:off x="908901" y="-1405329"/>
            <a:ext cx="6126020" cy="13240565"/>
            <a:chOff x="0" y="0"/>
            <a:chExt cx="2195427" cy="47451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95427" cy="4745120"/>
            </a:xfrm>
            <a:custGeom>
              <a:avLst/>
              <a:gdLst/>
              <a:ahLst/>
              <a:cxnLst/>
              <a:rect r="r" b="b" t="t" l="l"/>
              <a:pathLst>
                <a:path h="4745120" w="2195427">
                  <a:moveTo>
                    <a:pt x="0" y="0"/>
                  </a:moveTo>
                  <a:lnTo>
                    <a:pt x="2195427" y="0"/>
                  </a:lnTo>
                  <a:lnTo>
                    <a:pt x="2195427" y="4745120"/>
                  </a:lnTo>
                  <a:lnTo>
                    <a:pt x="0" y="4745120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5000"/>
                  </a:srgbClr>
                </a:gs>
                <a:gs pos="100000">
                  <a:srgbClr val="C4EBF9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195427" cy="4792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5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449841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0" y="0"/>
                </a:moveTo>
                <a:lnTo>
                  <a:pt x="4864783" y="0"/>
                </a:lnTo>
                <a:lnTo>
                  <a:pt x="4864783" y="6193590"/>
                </a:lnTo>
                <a:lnTo>
                  <a:pt x="0" y="61935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0">
            <a:off x="4642069" y="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4864783" y="6193590"/>
                </a:moveTo>
                <a:lnTo>
                  <a:pt x="0" y="6193590"/>
                </a:lnTo>
                <a:lnTo>
                  <a:pt x="0" y="0"/>
                </a:lnTo>
                <a:lnTo>
                  <a:pt x="4864783" y="0"/>
                </a:lnTo>
                <a:lnTo>
                  <a:pt x="4864783" y="6193590"/>
                </a:lnTo>
                <a:close/>
              </a:path>
            </a:pathLst>
          </a:custGeom>
          <a:blipFill>
            <a:blip r:embed="rId2">
              <a:alphaModFix amt="5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67011" y="601918"/>
            <a:ext cx="6426164" cy="9541354"/>
          </a:xfrm>
          <a:custGeom>
            <a:avLst/>
            <a:gdLst/>
            <a:ahLst/>
            <a:cxnLst/>
            <a:rect r="r" b="b" t="t" l="l"/>
            <a:pathLst>
              <a:path h="9541354" w="6426164">
                <a:moveTo>
                  <a:pt x="0" y="0"/>
                </a:moveTo>
                <a:lnTo>
                  <a:pt x="6426164" y="0"/>
                </a:lnTo>
                <a:lnTo>
                  <a:pt x="6426164" y="9541354"/>
                </a:lnTo>
                <a:lnTo>
                  <a:pt x="0" y="95413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22" t="0" r="-2422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2700000">
            <a:off x="908901" y="-1405329"/>
            <a:ext cx="6126020" cy="13240565"/>
            <a:chOff x="0" y="0"/>
            <a:chExt cx="2195427" cy="47451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95427" cy="4745120"/>
            </a:xfrm>
            <a:custGeom>
              <a:avLst/>
              <a:gdLst/>
              <a:ahLst/>
              <a:cxnLst/>
              <a:rect r="r" b="b" t="t" l="l"/>
              <a:pathLst>
                <a:path h="4745120" w="2195427">
                  <a:moveTo>
                    <a:pt x="0" y="0"/>
                  </a:moveTo>
                  <a:lnTo>
                    <a:pt x="2195427" y="0"/>
                  </a:lnTo>
                  <a:lnTo>
                    <a:pt x="2195427" y="4745120"/>
                  </a:lnTo>
                  <a:lnTo>
                    <a:pt x="0" y="4745120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5000"/>
                  </a:srgbClr>
                </a:gs>
                <a:gs pos="100000">
                  <a:srgbClr val="C4EBF9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195427" cy="4792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5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449841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0" y="0"/>
                </a:moveTo>
                <a:lnTo>
                  <a:pt x="4864783" y="0"/>
                </a:lnTo>
                <a:lnTo>
                  <a:pt x="4864783" y="6193590"/>
                </a:lnTo>
                <a:lnTo>
                  <a:pt x="0" y="61935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0">
            <a:off x="4642069" y="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4864783" y="6193590"/>
                </a:moveTo>
                <a:lnTo>
                  <a:pt x="0" y="6193590"/>
                </a:lnTo>
                <a:lnTo>
                  <a:pt x="0" y="0"/>
                </a:lnTo>
                <a:lnTo>
                  <a:pt x="4864783" y="0"/>
                </a:lnTo>
                <a:lnTo>
                  <a:pt x="4864783" y="6193590"/>
                </a:lnTo>
                <a:close/>
              </a:path>
            </a:pathLst>
          </a:custGeom>
          <a:blipFill>
            <a:blip r:embed="rId2">
              <a:alphaModFix amt="5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92342" y="407443"/>
            <a:ext cx="6629077" cy="9660338"/>
          </a:xfrm>
          <a:custGeom>
            <a:avLst/>
            <a:gdLst/>
            <a:ahLst/>
            <a:cxnLst/>
            <a:rect r="r" b="b" t="t" l="l"/>
            <a:pathLst>
              <a:path h="9660338" w="6629077">
                <a:moveTo>
                  <a:pt x="0" y="0"/>
                </a:moveTo>
                <a:lnTo>
                  <a:pt x="6629077" y="0"/>
                </a:lnTo>
                <a:lnTo>
                  <a:pt x="6629077" y="9660337"/>
                </a:lnTo>
                <a:lnTo>
                  <a:pt x="0" y="96603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3" t="-1177" r="-3781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2700000">
            <a:off x="908901" y="-1405329"/>
            <a:ext cx="6126020" cy="13240565"/>
            <a:chOff x="0" y="0"/>
            <a:chExt cx="2195427" cy="47451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95427" cy="4745120"/>
            </a:xfrm>
            <a:custGeom>
              <a:avLst/>
              <a:gdLst/>
              <a:ahLst/>
              <a:cxnLst/>
              <a:rect r="r" b="b" t="t" l="l"/>
              <a:pathLst>
                <a:path h="4745120" w="2195427">
                  <a:moveTo>
                    <a:pt x="0" y="0"/>
                  </a:moveTo>
                  <a:lnTo>
                    <a:pt x="2195427" y="0"/>
                  </a:lnTo>
                  <a:lnTo>
                    <a:pt x="2195427" y="4745120"/>
                  </a:lnTo>
                  <a:lnTo>
                    <a:pt x="0" y="4745120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5000"/>
                  </a:srgbClr>
                </a:gs>
                <a:gs pos="100000">
                  <a:srgbClr val="C4EBF9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195427" cy="4792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5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449841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0" y="0"/>
                </a:moveTo>
                <a:lnTo>
                  <a:pt x="4864783" y="0"/>
                </a:lnTo>
                <a:lnTo>
                  <a:pt x="4864783" y="6193590"/>
                </a:lnTo>
                <a:lnTo>
                  <a:pt x="0" y="61935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0">
            <a:off x="4642069" y="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4864783" y="6193590"/>
                </a:moveTo>
                <a:lnTo>
                  <a:pt x="0" y="6193590"/>
                </a:lnTo>
                <a:lnTo>
                  <a:pt x="0" y="0"/>
                </a:lnTo>
                <a:lnTo>
                  <a:pt x="4864783" y="0"/>
                </a:lnTo>
                <a:lnTo>
                  <a:pt x="4864783" y="6193590"/>
                </a:lnTo>
                <a:close/>
              </a:path>
            </a:pathLst>
          </a:custGeom>
          <a:blipFill>
            <a:blip r:embed="rId2">
              <a:alphaModFix amt="5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84101" y="386378"/>
            <a:ext cx="6690359" cy="9474622"/>
          </a:xfrm>
          <a:custGeom>
            <a:avLst/>
            <a:gdLst/>
            <a:ahLst/>
            <a:cxnLst/>
            <a:rect r="r" b="b" t="t" l="l"/>
            <a:pathLst>
              <a:path h="9474622" w="6690359">
                <a:moveTo>
                  <a:pt x="0" y="0"/>
                </a:moveTo>
                <a:lnTo>
                  <a:pt x="6690359" y="0"/>
                </a:lnTo>
                <a:lnTo>
                  <a:pt x="6690359" y="9474622"/>
                </a:lnTo>
                <a:lnTo>
                  <a:pt x="0" y="9474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2700000">
            <a:off x="908901" y="-1405329"/>
            <a:ext cx="6126020" cy="13240565"/>
            <a:chOff x="0" y="0"/>
            <a:chExt cx="2195427" cy="47451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95427" cy="4745120"/>
            </a:xfrm>
            <a:custGeom>
              <a:avLst/>
              <a:gdLst/>
              <a:ahLst/>
              <a:cxnLst/>
              <a:rect r="r" b="b" t="t" l="l"/>
              <a:pathLst>
                <a:path h="4745120" w="2195427">
                  <a:moveTo>
                    <a:pt x="0" y="0"/>
                  </a:moveTo>
                  <a:lnTo>
                    <a:pt x="2195427" y="0"/>
                  </a:lnTo>
                  <a:lnTo>
                    <a:pt x="2195427" y="4745120"/>
                  </a:lnTo>
                  <a:lnTo>
                    <a:pt x="0" y="4745120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5000"/>
                  </a:srgbClr>
                </a:gs>
                <a:gs pos="100000">
                  <a:srgbClr val="C4EBF9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195427" cy="4792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5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449841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0" y="0"/>
                </a:moveTo>
                <a:lnTo>
                  <a:pt x="4864783" y="0"/>
                </a:lnTo>
                <a:lnTo>
                  <a:pt x="4864783" y="6193590"/>
                </a:lnTo>
                <a:lnTo>
                  <a:pt x="0" y="61935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0">
            <a:off x="4642069" y="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4864783" y="6193590"/>
                </a:moveTo>
                <a:lnTo>
                  <a:pt x="0" y="6193590"/>
                </a:lnTo>
                <a:lnTo>
                  <a:pt x="0" y="0"/>
                </a:lnTo>
                <a:lnTo>
                  <a:pt x="4864783" y="0"/>
                </a:lnTo>
                <a:lnTo>
                  <a:pt x="4864783" y="6193590"/>
                </a:lnTo>
                <a:close/>
              </a:path>
            </a:pathLst>
          </a:custGeom>
          <a:blipFill>
            <a:blip r:embed="rId2">
              <a:alphaModFix amt="5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67598" y="756000"/>
            <a:ext cx="6624804" cy="9476470"/>
          </a:xfrm>
          <a:custGeom>
            <a:avLst/>
            <a:gdLst/>
            <a:ahLst/>
            <a:cxnLst/>
            <a:rect r="r" b="b" t="t" l="l"/>
            <a:pathLst>
              <a:path h="9476470" w="6624804">
                <a:moveTo>
                  <a:pt x="0" y="0"/>
                </a:moveTo>
                <a:lnTo>
                  <a:pt x="6624804" y="0"/>
                </a:lnTo>
                <a:lnTo>
                  <a:pt x="6624804" y="9476470"/>
                </a:lnTo>
                <a:lnTo>
                  <a:pt x="0" y="94764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585" r="-2191" b="-585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2700000">
            <a:off x="908901" y="-1405329"/>
            <a:ext cx="6126020" cy="13240565"/>
            <a:chOff x="0" y="0"/>
            <a:chExt cx="2195427" cy="47451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95427" cy="4745120"/>
            </a:xfrm>
            <a:custGeom>
              <a:avLst/>
              <a:gdLst/>
              <a:ahLst/>
              <a:cxnLst/>
              <a:rect r="r" b="b" t="t" l="l"/>
              <a:pathLst>
                <a:path h="4745120" w="2195427">
                  <a:moveTo>
                    <a:pt x="0" y="0"/>
                  </a:moveTo>
                  <a:lnTo>
                    <a:pt x="2195427" y="0"/>
                  </a:lnTo>
                  <a:lnTo>
                    <a:pt x="2195427" y="4745120"/>
                  </a:lnTo>
                  <a:lnTo>
                    <a:pt x="0" y="4745120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5000"/>
                  </a:srgbClr>
                </a:gs>
                <a:gs pos="100000">
                  <a:srgbClr val="C4EBF9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195427" cy="4792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5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449841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0" y="0"/>
                </a:moveTo>
                <a:lnTo>
                  <a:pt x="4864783" y="0"/>
                </a:lnTo>
                <a:lnTo>
                  <a:pt x="4864783" y="6193590"/>
                </a:lnTo>
                <a:lnTo>
                  <a:pt x="0" y="61935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0">
            <a:off x="4642069" y="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4864783" y="6193590"/>
                </a:moveTo>
                <a:lnTo>
                  <a:pt x="0" y="6193590"/>
                </a:lnTo>
                <a:lnTo>
                  <a:pt x="0" y="0"/>
                </a:lnTo>
                <a:lnTo>
                  <a:pt x="4864783" y="0"/>
                </a:lnTo>
                <a:lnTo>
                  <a:pt x="4864783" y="6193590"/>
                </a:lnTo>
                <a:close/>
              </a:path>
            </a:pathLst>
          </a:custGeom>
          <a:blipFill>
            <a:blip r:embed="rId2">
              <a:alphaModFix amt="5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80850" y="818811"/>
            <a:ext cx="6393610" cy="9054378"/>
          </a:xfrm>
          <a:custGeom>
            <a:avLst/>
            <a:gdLst/>
            <a:ahLst/>
            <a:cxnLst/>
            <a:rect r="r" b="b" t="t" l="l"/>
            <a:pathLst>
              <a:path h="9054378" w="6393610">
                <a:moveTo>
                  <a:pt x="0" y="0"/>
                </a:moveTo>
                <a:lnTo>
                  <a:pt x="6393610" y="0"/>
                </a:lnTo>
                <a:lnTo>
                  <a:pt x="6393610" y="9054378"/>
                </a:lnTo>
                <a:lnTo>
                  <a:pt x="0" y="90543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2700000">
            <a:off x="908901" y="-1405329"/>
            <a:ext cx="6126020" cy="13240565"/>
            <a:chOff x="0" y="0"/>
            <a:chExt cx="2195427" cy="47451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95427" cy="4745120"/>
            </a:xfrm>
            <a:custGeom>
              <a:avLst/>
              <a:gdLst/>
              <a:ahLst/>
              <a:cxnLst/>
              <a:rect r="r" b="b" t="t" l="l"/>
              <a:pathLst>
                <a:path h="4745120" w="2195427">
                  <a:moveTo>
                    <a:pt x="0" y="0"/>
                  </a:moveTo>
                  <a:lnTo>
                    <a:pt x="2195427" y="0"/>
                  </a:lnTo>
                  <a:lnTo>
                    <a:pt x="2195427" y="4745120"/>
                  </a:lnTo>
                  <a:lnTo>
                    <a:pt x="0" y="4745120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5000"/>
                  </a:srgbClr>
                </a:gs>
                <a:gs pos="100000">
                  <a:srgbClr val="C4EBF9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195427" cy="4792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5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449841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0" y="0"/>
                </a:moveTo>
                <a:lnTo>
                  <a:pt x="4864783" y="0"/>
                </a:lnTo>
                <a:lnTo>
                  <a:pt x="4864783" y="6193590"/>
                </a:lnTo>
                <a:lnTo>
                  <a:pt x="0" y="61935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0">
            <a:off x="4642069" y="0"/>
            <a:ext cx="4864783" cy="6193590"/>
          </a:xfrm>
          <a:custGeom>
            <a:avLst/>
            <a:gdLst/>
            <a:ahLst/>
            <a:cxnLst/>
            <a:rect r="r" b="b" t="t" l="l"/>
            <a:pathLst>
              <a:path h="6193590" w="4864783">
                <a:moveTo>
                  <a:pt x="4864783" y="6193590"/>
                </a:moveTo>
                <a:lnTo>
                  <a:pt x="0" y="6193590"/>
                </a:lnTo>
                <a:lnTo>
                  <a:pt x="0" y="0"/>
                </a:lnTo>
                <a:lnTo>
                  <a:pt x="4864783" y="0"/>
                </a:lnTo>
                <a:lnTo>
                  <a:pt x="4864783" y="6193590"/>
                </a:lnTo>
                <a:close/>
              </a:path>
            </a:pathLst>
          </a:custGeom>
          <a:blipFill>
            <a:blip r:embed="rId2">
              <a:alphaModFix amt="5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42300" y="495277"/>
            <a:ext cx="6402610" cy="9736601"/>
          </a:xfrm>
          <a:custGeom>
            <a:avLst/>
            <a:gdLst/>
            <a:ahLst/>
            <a:cxnLst/>
            <a:rect r="r" b="b" t="t" l="l"/>
            <a:pathLst>
              <a:path h="9736601" w="6402610">
                <a:moveTo>
                  <a:pt x="0" y="0"/>
                </a:moveTo>
                <a:lnTo>
                  <a:pt x="6402610" y="0"/>
                </a:lnTo>
                <a:lnTo>
                  <a:pt x="6402610" y="9736601"/>
                </a:lnTo>
                <a:lnTo>
                  <a:pt x="0" y="97366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91" t="0" r="-3691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DAGrOyA14WY</dc:identifier>
  <dcterms:modified xsi:type="dcterms:W3CDTF">2011-08-01T06:04:30Z</dcterms:modified>
  <cp:revision>1</cp:revision>
  <dc:title>สีน้ำเงิน สีฟ้า ทางการ หน้าปก เอกสารขนาด A4</dc:title>
</cp:coreProperties>
</file>