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2" d="100"/>
          <a:sy n="32" d="100"/>
        </p:scale>
        <p:origin x="53" y="78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0" i="0">
                <a:solidFill>
                  <a:srgbClr val="ABB4BE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rgbClr val="ABB4BE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rgbClr val="ABB4BE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4010" y="8841029"/>
            <a:ext cx="4543424" cy="83167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66753" y="694049"/>
            <a:ext cx="5038724" cy="92392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33615" y="7542796"/>
            <a:ext cx="3054383" cy="274420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82093" y="2157924"/>
            <a:ext cx="1190624" cy="120967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5877610" cy="3676322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72474" y="7388131"/>
            <a:ext cx="1171574" cy="115252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49294" y="4652150"/>
            <a:ext cx="4695824" cy="4610099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1106192" y="2639801"/>
            <a:ext cx="2370455" cy="902335"/>
          </a:xfrm>
          <a:custGeom>
            <a:avLst/>
            <a:gdLst/>
            <a:ahLst/>
            <a:cxnLst/>
            <a:rect l="l" t="t" r="r" b="b"/>
            <a:pathLst>
              <a:path w="2370454" h="902335">
                <a:moveTo>
                  <a:pt x="264989" y="319363"/>
                </a:moveTo>
                <a:lnTo>
                  <a:pt x="313097" y="321715"/>
                </a:lnTo>
                <a:lnTo>
                  <a:pt x="356932" y="328770"/>
                </a:lnTo>
                <a:lnTo>
                  <a:pt x="396494" y="340528"/>
                </a:lnTo>
                <a:lnTo>
                  <a:pt x="431783" y="356989"/>
                </a:lnTo>
                <a:lnTo>
                  <a:pt x="489713" y="401556"/>
                </a:lnTo>
                <a:lnTo>
                  <a:pt x="530895" y="460002"/>
                </a:lnTo>
                <a:lnTo>
                  <a:pt x="555674" y="530265"/>
                </a:lnTo>
                <a:lnTo>
                  <a:pt x="561868" y="569224"/>
                </a:lnTo>
                <a:lnTo>
                  <a:pt x="563933" y="610736"/>
                </a:lnTo>
                <a:lnTo>
                  <a:pt x="561926" y="651890"/>
                </a:lnTo>
                <a:lnTo>
                  <a:pt x="555903" y="690692"/>
                </a:lnTo>
                <a:lnTo>
                  <a:pt x="531813" y="761241"/>
                </a:lnTo>
                <a:lnTo>
                  <a:pt x="492122" y="819860"/>
                </a:lnTo>
                <a:lnTo>
                  <a:pt x="436830" y="864484"/>
                </a:lnTo>
                <a:lnTo>
                  <a:pt x="366683" y="892703"/>
                </a:lnTo>
                <a:lnTo>
                  <a:pt x="326146" y="899758"/>
                </a:lnTo>
                <a:lnTo>
                  <a:pt x="281966" y="902110"/>
                </a:lnTo>
                <a:lnTo>
                  <a:pt x="238174" y="900002"/>
                </a:lnTo>
                <a:lnTo>
                  <a:pt x="197881" y="893678"/>
                </a:lnTo>
                <a:lnTo>
                  <a:pt x="161087" y="883139"/>
                </a:lnTo>
                <a:lnTo>
                  <a:pt x="98252" y="849743"/>
                </a:lnTo>
                <a:lnTo>
                  <a:pt x="50531" y="802481"/>
                </a:lnTo>
                <a:lnTo>
                  <a:pt x="18196" y="742242"/>
                </a:lnTo>
                <a:lnTo>
                  <a:pt x="2021" y="671004"/>
                </a:lnTo>
                <a:lnTo>
                  <a:pt x="0" y="631385"/>
                </a:lnTo>
                <a:lnTo>
                  <a:pt x="1046" y="617132"/>
                </a:lnTo>
                <a:lnTo>
                  <a:pt x="26355" y="575835"/>
                </a:lnTo>
                <a:lnTo>
                  <a:pt x="68598" y="565769"/>
                </a:lnTo>
                <a:lnTo>
                  <a:pt x="255582" y="565769"/>
                </a:lnTo>
                <a:lnTo>
                  <a:pt x="294585" y="581828"/>
                </a:lnTo>
                <a:lnTo>
                  <a:pt x="308351" y="620143"/>
                </a:lnTo>
                <a:lnTo>
                  <a:pt x="294585" y="658687"/>
                </a:lnTo>
                <a:lnTo>
                  <a:pt x="255582" y="674747"/>
                </a:lnTo>
                <a:lnTo>
                  <a:pt x="136280" y="674747"/>
                </a:lnTo>
                <a:lnTo>
                  <a:pt x="144267" y="701776"/>
                </a:lnTo>
                <a:lnTo>
                  <a:pt x="168930" y="745941"/>
                </a:lnTo>
                <a:lnTo>
                  <a:pt x="205223" y="776627"/>
                </a:lnTo>
                <a:lnTo>
                  <a:pt x="253403" y="792113"/>
                </a:lnTo>
                <a:lnTo>
                  <a:pt x="281966" y="794049"/>
                </a:lnTo>
                <a:lnTo>
                  <a:pt x="317284" y="790966"/>
                </a:lnTo>
                <a:lnTo>
                  <a:pt x="374067" y="766303"/>
                </a:lnTo>
                <a:lnTo>
                  <a:pt x="412396" y="718209"/>
                </a:lnTo>
                <a:lnTo>
                  <a:pt x="431668" y="654084"/>
                </a:lnTo>
                <a:lnTo>
                  <a:pt x="434077" y="616472"/>
                </a:lnTo>
                <a:lnTo>
                  <a:pt x="431381" y="573096"/>
                </a:lnTo>
                <a:lnTo>
                  <a:pt x="423294" y="535197"/>
                </a:lnTo>
                <a:lnTo>
                  <a:pt x="390945" y="475833"/>
                </a:lnTo>
                <a:lnTo>
                  <a:pt x="335997" y="439526"/>
                </a:lnTo>
                <a:lnTo>
                  <a:pt x="257418" y="427424"/>
                </a:lnTo>
                <a:lnTo>
                  <a:pt x="236253" y="428284"/>
                </a:lnTo>
                <a:lnTo>
                  <a:pt x="196332" y="435167"/>
                </a:lnTo>
                <a:lnTo>
                  <a:pt x="159050" y="448875"/>
                </a:lnTo>
                <a:lnTo>
                  <a:pt x="120965" y="469753"/>
                </a:lnTo>
                <a:lnTo>
                  <a:pt x="101407" y="482945"/>
                </a:lnTo>
                <a:lnTo>
                  <a:pt x="97736" y="484781"/>
                </a:lnTo>
                <a:lnTo>
                  <a:pt x="93988" y="486387"/>
                </a:lnTo>
                <a:lnTo>
                  <a:pt x="90165" y="487763"/>
                </a:lnTo>
                <a:lnTo>
                  <a:pt x="86494" y="488987"/>
                </a:lnTo>
                <a:lnTo>
                  <a:pt x="82135" y="489599"/>
                </a:lnTo>
                <a:lnTo>
                  <a:pt x="77087" y="489599"/>
                </a:lnTo>
                <a:lnTo>
                  <a:pt x="38543" y="475603"/>
                </a:lnTo>
                <a:lnTo>
                  <a:pt x="23401" y="435912"/>
                </a:lnTo>
                <a:lnTo>
                  <a:pt x="23401" y="431018"/>
                </a:lnTo>
                <a:lnTo>
                  <a:pt x="49714" y="387675"/>
                </a:lnTo>
                <a:lnTo>
                  <a:pt x="94796" y="358079"/>
                </a:lnTo>
                <a:lnTo>
                  <a:pt x="154476" y="333688"/>
                </a:lnTo>
                <a:lnTo>
                  <a:pt x="225484" y="320955"/>
                </a:lnTo>
                <a:lnTo>
                  <a:pt x="264989" y="319363"/>
                </a:lnTo>
                <a:close/>
              </a:path>
              <a:path w="2370454" h="902335">
                <a:moveTo>
                  <a:pt x="844836" y="376720"/>
                </a:moveTo>
                <a:lnTo>
                  <a:pt x="861126" y="335882"/>
                </a:lnTo>
                <a:lnTo>
                  <a:pt x="896228" y="320395"/>
                </a:lnTo>
                <a:lnTo>
                  <a:pt x="912517" y="319363"/>
                </a:lnTo>
                <a:lnTo>
                  <a:pt x="954675" y="321772"/>
                </a:lnTo>
                <a:lnTo>
                  <a:pt x="992817" y="328999"/>
                </a:lnTo>
                <a:lnTo>
                  <a:pt x="1057057" y="357907"/>
                </a:lnTo>
                <a:lnTo>
                  <a:pt x="1106212" y="403276"/>
                </a:lnTo>
                <a:lnTo>
                  <a:pt x="1140798" y="462297"/>
                </a:lnTo>
                <a:lnTo>
                  <a:pt x="1161275" y="532329"/>
                </a:lnTo>
                <a:lnTo>
                  <a:pt x="1166394" y="570486"/>
                </a:lnTo>
                <a:lnTo>
                  <a:pt x="1168100" y="610736"/>
                </a:lnTo>
                <a:lnTo>
                  <a:pt x="1166064" y="651890"/>
                </a:lnTo>
                <a:lnTo>
                  <a:pt x="1159955" y="690692"/>
                </a:lnTo>
                <a:lnTo>
                  <a:pt x="1135521" y="761241"/>
                </a:lnTo>
                <a:lnTo>
                  <a:pt x="1095601" y="819860"/>
                </a:lnTo>
                <a:lnTo>
                  <a:pt x="1040538" y="864484"/>
                </a:lnTo>
                <a:lnTo>
                  <a:pt x="970964" y="892703"/>
                </a:lnTo>
                <a:lnTo>
                  <a:pt x="930800" y="899758"/>
                </a:lnTo>
                <a:lnTo>
                  <a:pt x="887051" y="902110"/>
                </a:lnTo>
                <a:lnTo>
                  <a:pt x="870159" y="901780"/>
                </a:lnTo>
                <a:lnTo>
                  <a:pt x="824647" y="896833"/>
                </a:lnTo>
                <a:lnTo>
                  <a:pt x="778990" y="885132"/>
                </a:lnTo>
                <a:lnTo>
                  <a:pt x="743458" y="855794"/>
                </a:lnTo>
                <a:lnTo>
                  <a:pt x="620226" y="400351"/>
                </a:lnTo>
                <a:lnTo>
                  <a:pt x="618391" y="390256"/>
                </a:lnTo>
                <a:lnTo>
                  <a:pt x="618391" y="385209"/>
                </a:lnTo>
                <a:lnTo>
                  <a:pt x="635598" y="339094"/>
                </a:lnTo>
                <a:lnTo>
                  <a:pt x="682172" y="319363"/>
                </a:lnTo>
                <a:lnTo>
                  <a:pt x="704498" y="322417"/>
                </a:lnTo>
                <a:lnTo>
                  <a:pt x="722609" y="331580"/>
                </a:lnTo>
                <a:lnTo>
                  <a:pt x="736503" y="346851"/>
                </a:lnTo>
                <a:lnTo>
                  <a:pt x="746182" y="368231"/>
                </a:lnTo>
                <a:lnTo>
                  <a:pt x="856996" y="783725"/>
                </a:lnTo>
                <a:lnTo>
                  <a:pt x="862043" y="784337"/>
                </a:lnTo>
                <a:lnTo>
                  <a:pt x="867244" y="784796"/>
                </a:lnTo>
                <a:lnTo>
                  <a:pt x="872597" y="785102"/>
                </a:lnTo>
                <a:lnTo>
                  <a:pt x="877950" y="785407"/>
                </a:lnTo>
                <a:lnTo>
                  <a:pt x="882768" y="785560"/>
                </a:lnTo>
                <a:lnTo>
                  <a:pt x="887051" y="785560"/>
                </a:lnTo>
                <a:lnTo>
                  <a:pt x="951176" y="774089"/>
                </a:lnTo>
                <a:lnTo>
                  <a:pt x="998553" y="739675"/>
                </a:lnTo>
                <a:lnTo>
                  <a:pt x="1027805" y="684383"/>
                </a:lnTo>
                <a:lnTo>
                  <a:pt x="1037556" y="610736"/>
                </a:lnTo>
                <a:lnTo>
                  <a:pt x="1035433" y="571347"/>
                </a:lnTo>
                <a:lnTo>
                  <a:pt x="1018456" y="506763"/>
                </a:lnTo>
                <a:lnTo>
                  <a:pt x="984673" y="461594"/>
                </a:lnTo>
                <a:lnTo>
                  <a:pt x="934428" y="438766"/>
                </a:lnTo>
                <a:lnTo>
                  <a:pt x="890564" y="434837"/>
                </a:lnTo>
                <a:lnTo>
                  <a:pt x="879308" y="431611"/>
                </a:lnTo>
                <a:lnTo>
                  <a:pt x="848794" y="399491"/>
                </a:lnTo>
                <a:lnTo>
                  <a:pt x="845826" y="388550"/>
                </a:lnTo>
                <a:lnTo>
                  <a:pt x="844836" y="376720"/>
                </a:lnTo>
                <a:close/>
              </a:path>
              <a:path w="2370454" h="902335">
                <a:moveTo>
                  <a:pt x="1502542" y="319363"/>
                </a:moveTo>
                <a:lnTo>
                  <a:pt x="1540713" y="321127"/>
                </a:lnTo>
                <a:lnTo>
                  <a:pt x="1609312" y="335237"/>
                </a:lnTo>
                <a:lnTo>
                  <a:pt x="1667200" y="363141"/>
                </a:lnTo>
                <a:lnTo>
                  <a:pt x="1712053" y="402946"/>
                </a:lnTo>
                <a:lnTo>
                  <a:pt x="1743298" y="454037"/>
                </a:lnTo>
                <a:lnTo>
                  <a:pt x="1759128" y="515294"/>
                </a:lnTo>
                <a:lnTo>
                  <a:pt x="1761107" y="549709"/>
                </a:lnTo>
                <a:lnTo>
                  <a:pt x="1761107" y="834429"/>
                </a:lnTo>
                <a:lnTo>
                  <a:pt x="1751815" y="873790"/>
                </a:lnTo>
                <a:lnTo>
                  <a:pt x="1710647" y="900963"/>
                </a:lnTo>
                <a:lnTo>
                  <a:pt x="1695261" y="902110"/>
                </a:lnTo>
                <a:lnTo>
                  <a:pt x="1680277" y="900963"/>
                </a:lnTo>
                <a:lnTo>
                  <a:pt x="1639625" y="873790"/>
                </a:lnTo>
                <a:lnTo>
                  <a:pt x="1630333" y="834429"/>
                </a:lnTo>
                <a:lnTo>
                  <a:pt x="1630333" y="559115"/>
                </a:lnTo>
                <a:lnTo>
                  <a:pt x="1628240" y="531168"/>
                </a:lnTo>
                <a:lnTo>
                  <a:pt x="1611492" y="485168"/>
                </a:lnTo>
                <a:lnTo>
                  <a:pt x="1578468" y="452661"/>
                </a:lnTo>
                <a:lnTo>
                  <a:pt x="1531321" y="436142"/>
                </a:lnTo>
                <a:lnTo>
                  <a:pt x="1502542" y="434077"/>
                </a:lnTo>
                <a:lnTo>
                  <a:pt x="1473777" y="436142"/>
                </a:lnTo>
                <a:lnTo>
                  <a:pt x="1426745" y="452661"/>
                </a:lnTo>
                <a:lnTo>
                  <a:pt x="1394123" y="484938"/>
                </a:lnTo>
                <a:lnTo>
                  <a:pt x="1377719" y="529103"/>
                </a:lnTo>
                <a:lnTo>
                  <a:pt x="1375668" y="555444"/>
                </a:lnTo>
                <a:lnTo>
                  <a:pt x="1376027" y="567489"/>
                </a:lnTo>
                <a:lnTo>
                  <a:pt x="1377102" y="579305"/>
                </a:lnTo>
                <a:lnTo>
                  <a:pt x="1378895" y="590891"/>
                </a:lnTo>
                <a:lnTo>
                  <a:pt x="1381404" y="602248"/>
                </a:lnTo>
                <a:lnTo>
                  <a:pt x="1404605" y="592812"/>
                </a:lnTo>
                <a:lnTo>
                  <a:pt x="1429240" y="586073"/>
                </a:lnTo>
                <a:lnTo>
                  <a:pt x="1455308" y="582029"/>
                </a:lnTo>
                <a:lnTo>
                  <a:pt x="1482811" y="580681"/>
                </a:lnTo>
                <a:lnTo>
                  <a:pt x="1498312" y="581714"/>
                </a:lnTo>
                <a:lnTo>
                  <a:pt x="1540025" y="605861"/>
                </a:lnTo>
                <a:lnTo>
                  <a:pt x="1549575" y="638038"/>
                </a:lnTo>
                <a:lnTo>
                  <a:pt x="1548514" y="649710"/>
                </a:lnTo>
                <a:lnTo>
                  <a:pt x="1523735" y="686103"/>
                </a:lnTo>
                <a:lnTo>
                  <a:pt x="1470150" y="697102"/>
                </a:lnTo>
                <a:lnTo>
                  <a:pt x="1451896" y="702221"/>
                </a:lnTo>
                <a:lnTo>
                  <a:pt x="1414442" y="737481"/>
                </a:lnTo>
                <a:lnTo>
                  <a:pt x="1403429" y="774534"/>
                </a:lnTo>
                <a:lnTo>
                  <a:pt x="1402053" y="796802"/>
                </a:lnTo>
                <a:lnTo>
                  <a:pt x="1402053" y="834429"/>
                </a:lnTo>
                <a:lnTo>
                  <a:pt x="1400848" y="852582"/>
                </a:lnTo>
                <a:lnTo>
                  <a:pt x="1382781" y="888115"/>
                </a:lnTo>
                <a:lnTo>
                  <a:pt x="1337125" y="902110"/>
                </a:lnTo>
                <a:lnTo>
                  <a:pt x="1324449" y="901235"/>
                </a:lnTo>
                <a:lnTo>
                  <a:pt x="1282607" y="879425"/>
                </a:lnTo>
                <a:lnTo>
                  <a:pt x="1271508" y="834429"/>
                </a:lnTo>
                <a:lnTo>
                  <a:pt x="1271508" y="807127"/>
                </a:lnTo>
                <a:lnTo>
                  <a:pt x="1274863" y="759119"/>
                </a:lnTo>
                <a:lnTo>
                  <a:pt x="1284930" y="716273"/>
                </a:lnTo>
                <a:lnTo>
                  <a:pt x="1294910" y="690577"/>
                </a:lnTo>
                <a:lnTo>
                  <a:pt x="1284614" y="676439"/>
                </a:lnTo>
                <a:lnTo>
                  <a:pt x="1259578" y="626796"/>
                </a:lnTo>
                <a:lnTo>
                  <a:pt x="1249426" y="588252"/>
                </a:lnTo>
                <a:lnTo>
                  <a:pt x="1246042" y="546038"/>
                </a:lnTo>
                <a:lnTo>
                  <a:pt x="1247977" y="512857"/>
                </a:lnTo>
                <a:lnTo>
                  <a:pt x="1263464" y="453205"/>
                </a:lnTo>
                <a:lnTo>
                  <a:pt x="1294179" y="402688"/>
                </a:lnTo>
                <a:lnTo>
                  <a:pt x="1338573" y="363112"/>
                </a:lnTo>
                <a:lnTo>
                  <a:pt x="1396030" y="335237"/>
                </a:lnTo>
                <a:lnTo>
                  <a:pt x="1464400" y="321127"/>
                </a:lnTo>
                <a:lnTo>
                  <a:pt x="1502542" y="319363"/>
                </a:lnTo>
                <a:close/>
              </a:path>
              <a:path w="2370454" h="902335">
                <a:moveTo>
                  <a:pt x="1692393" y="108978"/>
                </a:moveTo>
                <a:lnTo>
                  <a:pt x="1655914" y="125496"/>
                </a:lnTo>
                <a:lnTo>
                  <a:pt x="1640771" y="163582"/>
                </a:lnTo>
                <a:lnTo>
                  <a:pt x="1640771" y="184230"/>
                </a:lnTo>
                <a:lnTo>
                  <a:pt x="1639811" y="198125"/>
                </a:lnTo>
                <a:lnTo>
                  <a:pt x="1616638" y="239651"/>
                </a:lnTo>
                <a:lnTo>
                  <a:pt x="1578826" y="249846"/>
                </a:lnTo>
                <a:lnTo>
                  <a:pt x="1564214" y="248714"/>
                </a:lnTo>
                <a:lnTo>
                  <a:pt x="1525427" y="221871"/>
                </a:lnTo>
                <a:lnTo>
                  <a:pt x="1516651" y="184230"/>
                </a:lnTo>
                <a:lnTo>
                  <a:pt x="1516651" y="139033"/>
                </a:lnTo>
                <a:lnTo>
                  <a:pt x="1527233" y="85218"/>
                </a:lnTo>
                <a:lnTo>
                  <a:pt x="1557432" y="40780"/>
                </a:lnTo>
                <a:lnTo>
                  <a:pt x="1601812" y="10582"/>
                </a:lnTo>
                <a:lnTo>
                  <a:pt x="1654767" y="0"/>
                </a:lnTo>
                <a:lnTo>
                  <a:pt x="1756403" y="0"/>
                </a:lnTo>
                <a:lnTo>
                  <a:pt x="1794947" y="16518"/>
                </a:lnTo>
                <a:lnTo>
                  <a:pt x="1810777" y="55292"/>
                </a:lnTo>
                <a:lnTo>
                  <a:pt x="1809788" y="66204"/>
                </a:lnTo>
                <a:lnTo>
                  <a:pt x="1786515" y="100331"/>
                </a:lnTo>
                <a:lnTo>
                  <a:pt x="1692393" y="108978"/>
                </a:lnTo>
                <a:close/>
              </a:path>
              <a:path w="2370454" h="902335">
                <a:moveTo>
                  <a:pt x="2111467" y="319363"/>
                </a:moveTo>
                <a:lnTo>
                  <a:pt x="2149639" y="321127"/>
                </a:lnTo>
                <a:lnTo>
                  <a:pt x="2218238" y="335237"/>
                </a:lnTo>
                <a:lnTo>
                  <a:pt x="2276125" y="363141"/>
                </a:lnTo>
                <a:lnTo>
                  <a:pt x="2320978" y="402946"/>
                </a:lnTo>
                <a:lnTo>
                  <a:pt x="2352223" y="454037"/>
                </a:lnTo>
                <a:lnTo>
                  <a:pt x="2368054" y="515294"/>
                </a:lnTo>
                <a:lnTo>
                  <a:pt x="2370033" y="549709"/>
                </a:lnTo>
                <a:lnTo>
                  <a:pt x="2370033" y="834429"/>
                </a:lnTo>
                <a:lnTo>
                  <a:pt x="2360741" y="873790"/>
                </a:lnTo>
                <a:lnTo>
                  <a:pt x="2319573" y="900963"/>
                </a:lnTo>
                <a:lnTo>
                  <a:pt x="2304187" y="902110"/>
                </a:lnTo>
                <a:lnTo>
                  <a:pt x="2289202" y="900963"/>
                </a:lnTo>
                <a:lnTo>
                  <a:pt x="2248551" y="873790"/>
                </a:lnTo>
                <a:lnTo>
                  <a:pt x="2239259" y="834429"/>
                </a:lnTo>
                <a:lnTo>
                  <a:pt x="2239259" y="559115"/>
                </a:lnTo>
                <a:lnTo>
                  <a:pt x="2237165" y="531168"/>
                </a:lnTo>
                <a:lnTo>
                  <a:pt x="2220417" y="485168"/>
                </a:lnTo>
                <a:lnTo>
                  <a:pt x="2187394" y="452661"/>
                </a:lnTo>
                <a:lnTo>
                  <a:pt x="2140246" y="436142"/>
                </a:lnTo>
                <a:lnTo>
                  <a:pt x="2111467" y="434077"/>
                </a:lnTo>
                <a:lnTo>
                  <a:pt x="2082703" y="436142"/>
                </a:lnTo>
                <a:lnTo>
                  <a:pt x="2035670" y="452661"/>
                </a:lnTo>
                <a:lnTo>
                  <a:pt x="2003049" y="484938"/>
                </a:lnTo>
                <a:lnTo>
                  <a:pt x="1986645" y="529103"/>
                </a:lnTo>
                <a:lnTo>
                  <a:pt x="1984594" y="555444"/>
                </a:lnTo>
                <a:lnTo>
                  <a:pt x="1984952" y="567489"/>
                </a:lnTo>
                <a:lnTo>
                  <a:pt x="1986028" y="579305"/>
                </a:lnTo>
                <a:lnTo>
                  <a:pt x="1987820" y="590891"/>
                </a:lnTo>
                <a:lnTo>
                  <a:pt x="1990330" y="602248"/>
                </a:lnTo>
                <a:lnTo>
                  <a:pt x="2013531" y="592812"/>
                </a:lnTo>
                <a:lnTo>
                  <a:pt x="2038165" y="586073"/>
                </a:lnTo>
                <a:lnTo>
                  <a:pt x="2064234" y="582029"/>
                </a:lnTo>
                <a:lnTo>
                  <a:pt x="2091737" y="580681"/>
                </a:lnTo>
                <a:lnTo>
                  <a:pt x="2107237" y="581714"/>
                </a:lnTo>
                <a:lnTo>
                  <a:pt x="2148950" y="605861"/>
                </a:lnTo>
                <a:lnTo>
                  <a:pt x="2158500" y="638038"/>
                </a:lnTo>
                <a:lnTo>
                  <a:pt x="2157439" y="649710"/>
                </a:lnTo>
                <a:lnTo>
                  <a:pt x="2132661" y="686103"/>
                </a:lnTo>
                <a:lnTo>
                  <a:pt x="2079075" y="697102"/>
                </a:lnTo>
                <a:lnTo>
                  <a:pt x="2060821" y="702221"/>
                </a:lnTo>
                <a:lnTo>
                  <a:pt x="2023367" y="737481"/>
                </a:lnTo>
                <a:lnTo>
                  <a:pt x="2012355" y="774534"/>
                </a:lnTo>
                <a:lnTo>
                  <a:pt x="2010978" y="796802"/>
                </a:lnTo>
                <a:lnTo>
                  <a:pt x="2010978" y="834429"/>
                </a:lnTo>
                <a:lnTo>
                  <a:pt x="2009774" y="852582"/>
                </a:lnTo>
                <a:lnTo>
                  <a:pt x="1991706" y="888115"/>
                </a:lnTo>
                <a:lnTo>
                  <a:pt x="1946050" y="902110"/>
                </a:lnTo>
                <a:lnTo>
                  <a:pt x="1933374" y="901235"/>
                </a:lnTo>
                <a:lnTo>
                  <a:pt x="1891532" y="879425"/>
                </a:lnTo>
                <a:lnTo>
                  <a:pt x="1880434" y="834429"/>
                </a:lnTo>
                <a:lnTo>
                  <a:pt x="1880434" y="807127"/>
                </a:lnTo>
                <a:lnTo>
                  <a:pt x="1883789" y="759119"/>
                </a:lnTo>
                <a:lnTo>
                  <a:pt x="1893855" y="716273"/>
                </a:lnTo>
                <a:lnTo>
                  <a:pt x="1903835" y="690577"/>
                </a:lnTo>
                <a:lnTo>
                  <a:pt x="1893540" y="676439"/>
                </a:lnTo>
                <a:lnTo>
                  <a:pt x="1868503" y="626796"/>
                </a:lnTo>
                <a:lnTo>
                  <a:pt x="1858351" y="588252"/>
                </a:lnTo>
                <a:lnTo>
                  <a:pt x="1854967" y="546038"/>
                </a:lnTo>
                <a:lnTo>
                  <a:pt x="1856903" y="512857"/>
                </a:lnTo>
                <a:lnTo>
                  <a:pt x="1872389" y="453205"/>
                </a:lnTo>
                <a:lnTo>
                  <a:pt x="1903104" y="402688"/>
                </a:lnTo>
                <a:lnTo>
                  <a:pt x="1947498" y="363112"/>
                </a:lnTo>
                <a:lnTo>
                  <a:pt x="2004956" y="335237"/>
                </a:lnTo>
                <a:lnTo>
                  <a:pt x="2073325" y="321127"/>
                </a:lnTo>
                <a:lnTo>
                  <a:pt x="2111467" y="319363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569168" y="2959164"/>
            <a:ext cx="959485" cy="582930"/>
          </a:xfrm>
          <a:custGeom>
            <a:avLst/>
            <a:gdLst/>
            <a:ahLst/>
            <a:cxnLst/>
            <a:rect l="l" t="t" r="r" b="b"/>
            <a:pathLst>
              <a:path w="959485" h="582929">
                <a:moveTo>
                  <a:pt x="210385" y="0"/>
                </a:moveTo>
                <a:lnTo>
                  <a:pt x="271570" y="4789"/>
                </a:lnTo>
                <a:lnTo>
                  <a:pt x="325271" y="19157"/>
                </a:lnTo>
                <a:lnTo>
                  <a:pt x="371486" y="43103"/>
                </a:lnTo>
                <a:lnTo>
                  <a:pt x="410217" y="76628"/>
                </a:lnTo>
                <a:lnTo>
                  <a:pt x="435408" y="109739"/>
                </a:lnTo>
                <a:lnTo>
                  <a:pt x="455001" y="147769"/>
                </a:lnTo>
                <a:lnTo>
                  <a:pt x="468996" y="190718"/>
                </a:lnTo>
                <a:lnTo>
                  <a:pt x="477393" y="238586"/>
                </a:lnTo>
                <a:lnTo>
                  <a:pt x="480192" y="291373"/>
                </a:lnTo>
                <a:lnTo>
                  <a:pt x="477393" y="344160"/>
                </a:lnTo>
                <a:lnTo>
                  <a:pt x="468996" y="392027"/>
                </a:lnTo>
                <a:lnTo>
                  <a:pt x="455001" y="434976"/>
                </a:lnTo>
                <a:lnTo>
                  <a:pt x="435408" y="473006"/>
                </a:lnTo>
                <a:lnTo>
                  <a:pt x="410217" y="506117"/>
                </a:lnTo>
                <a:lnTo>
                  <a:pt x="371486" y="539642"/>
                </a:lnTo>
                <a:lnTo>
                  <a:pt x="325271" y="563589"/>
                </a:lnTo>
                <a:lnTo>
                  <a:pt x="271570" y="577957"/>
                </a:lnTo>
                <a:lnTo>
                  <a:pt x="210385" y="582746"/>
                </a:lnTo>
                <a:lnTo>
                  <a:pt x="177491" y="581872"/>
                </a:lnTo>
                <a:lnTo>
                  <a:pt x="120134" y="574874"/>
                </a:lnTo>
                <a:lnTo>
                  <a:pt x="73718" y="560707"/>
                </a:lnTo>
                <a:lnTo>
                  <a:pt x="35747" y="539026"/>
                </a:lnTo>
                <a:lnTo>
                  <a:pt x="5506" y="506576"/>
                </a:lnTo>
                <a:lnTo>
                  <a:pt x="0" y="491281"/>
                </a:lnTo>
                <a:lnTo>
                  <a:pt x="0" y="483175"/>
                </a:lnTo>
                <a:lnTo>
                  <a:pt x="16289" y="441878"/>
                </a:lnTo>
                <a:lnTo>
                  <a:pt x="59192" y="424900"/>
                </a:lnTo>
                <a:lnTo>
                  <a:pt x="67451" y="425818"/>
                </a:lnTo>
                <a:lnTo>
                  <a:pt x="70051" y="426429"/>
                </a:lnTo>
                <a:lnTo>
                  <a:pt x="72958" y="427347"/>
                </a:lnTo>
                <a:lnTo>
                  <a:pt x="76170" y="428571"/>
                </a:lnTo>
                <a:lnTo>
                  <a:pt x="90265" y="436271"/>
                </a:lnTo>
                <a:lnTo>
                  <a:pt x="104332" y="443311"/>
                </a:lnTo>
                <a:lnTo>
                  <a:pt x="147077" y="460131"/>
                </a:lnTo>
                <a:lnTo>
                  <a:pt x="198225" y="466197"/>
                </a:lnTo>
                <a:lnTo>
                  <a:pt x="232811" y="463329"/>
                </a:lnTo>
                <a:lnTo>
                  <a:pt x="289251" y="440386"/>
                </a:lnTo>
                <a:lnTo>
                  <a:pt x="328368" y="394960"/>
                </a:lnTo>
                <a:lnTo>
                  <a:pt x="348099" y="330490"/>
                </a:lnTo>
                <a:lnTo>
                  <a:pt x="350565" y="291373"/>
                </a:lnTo>
                <a:lnTo>
                  <a:pt x="348099" y="251983"/>
                </a:lnTo>
                <a:lnTo>
                  <a:pt x="328368" y="187399"/>
                </a:lnTo>
                <a:lnTo>
                  <a:pt x="289251" y="142230"/>
                </a:lnTo>
                <a:lnTo>
                  <a:pt x="232811" y="119402"/>
                </a:lnTo>
                <a:lnTo>
                  <a:pt x="198225" y="116549"/>
                </a:lnTo>
                <a:lnTo>
                  <a:pt x="180000" y="117237"/>
                </a:lnTo>
                <a:lnTo>
                  <a:pt x="132379" y="127561"/>
                </a:lnTo>
                <a:lnTo>
                  <a:pt x="90265" y="146575"/>
                </a:lnTo>
                <a:lnTo>
                  <a:pt x="76170" y="154175"/>
                </a:lnTo>
                <a:lnTo>
                  <a:pt x="72958" y="154787"/>
                </a:lnTo>
                <a:lnTo>
                  <a:pt x="70051" y="155628"/>
                </a:lnTo>
                <a:lnTo>
                  <a:pt x="67451" y="156699"/>
                </a:lnTo>
                <a:lnTo>
                  <a:pt x="65004" y="157616"/>
                </a:lnTo>
                <a:lnTo>
                  <a:pt x="62251" y="158075"/>
                </a:lnTo>
                <a:lnTo>
                  <a:pt x="59192" y="158075"/>
                </a:lnTo>
                <a:lnTo>
                  <a:pt x="16289" y="141098"/>
                </a:lnTo>
                <a:lnTo>
                  <a:pt x="0" y="99801"/>
                </a:lnTo>
                <a:lnTo>
                  <a:pt x="0" y="90929"/>
                </a:lnTo>
                <a:lnTo>
                  <a:pt x="19730" y="57356"/>
                </a:lnTo>
                <a:lnTo>
                  <a:pt x="53743" y="32005"/>
                </a:lnTo>
                <a:lnTo>
                  <a:pt x="95671" y="14224"/>
                </a:lnTo>
                <a:lnTo>
                  <a:pt x="147407" y="3556"/>
                </a:lnTo>
                <a:lnTo>
                  <a:pt x="177491" y="889"/>
                </a:lnTo>
                <a:lnTo>
                  <a:pt x="210385" y="0"/>
                </a:lnTo>
                <a:close/>
              </a:path>
              <a:path w="959485" h="582929">
                <a:moveTo>
                  <a:pt x="739615" y="0"/>
                </a:moveTo>
                <a:lnTo>
                  <a:pt x="808673" y="6366"/>
                </a:lnTo>
                <a:lnTo>
                  <a:pt x="863965" y="25466"/>
                </a:lnTo>
                <a:lnTo>
                  <a:pt x="906122" y="55120"/>
                </a:lnTo>
                <a:lnTo>
                  <a:pt x="935775" y="93147"/>
                </a:lnTo>
                <a:lnTo>
                  <a:pt x="953499" y="138000"/>
                </a:lnTo>
                <a:lnTo>
                  <a:pt x="959407" y="188130"/>
                </a:lnTo>
                <a:lnTo>
                  <a:pt x="959407" y="515065"/>
                </a:lnTo>
                <a:lnTo>
                  <a:pt x="950115" y="554426"/>
                </a:lnTo>
                <a:lnTo>
                  <a:pt x="909033" y="581599"/>
                </a:lnTo>
                <a:lnTo>
                  <a:pt x="893561" y="582746"/>
                </a:lnTo>
                <a:lnTo>
                  <a:pt x="878576" y="581599"/>
                </a:lnTo>
                <a:lnTo>
                  <a:pt x="838025" y="554426"/>
                </a:lnTo>
                <a:lnTo>
                  <a:pt x="828862" y="515065"/>
                </a:lnTo>
                <a:lnTo>
                  <a:pt x="828862" y="203043"/>
                </a:lnTo>
                <a:lnTo>
                  <a:pt x="827414" y="184689"/>
                </a:lnTo>
                <a:lnTo>
                  <a:pt x="805690" y="140639"/>
                </a:lnTo>
                <a:lnTo>
                  <a:pt x="757209" y="118054"/>
                </a:lnTo>
                <a:lnTo>
                  <a:pt x="734797" y="116549"/>
                </a:lnTo>
                <a:lnTo>
                  <a:pt x="718135" y="117381"/>
                </a:lnTo>
                <a:lnTo>
                  <a:pt x="676063" y="129856"/>
                </a:lnTo>
                <a:lnTo>
                  <a:pt x="638853" y="153214"/>
                </a:lnTo>
                <a:lnTo>
                  <a:pt x="625819" y="162664"/>
                </a:lnTo>
                <a:lnTo>
                  <a:pt x="618118" y="167181"/>
                </a:lnTo>
                <a:lnTo>
                  <a:pt x="609931" y="170407"/>
                </a:lnTo>
                <a:lnTo>
                  <a:pt x="601255" y="172343"/>
                </a:lnTo>
                <a:lnTo>
                  <a:pt x="592093" y="172988"/>
                </a:lnTo>
                <a:lnTo>
                  <a:pt x="579575" y="171913"/>
                </a:lnTo>
                <a:lnTo>
                  <a:pt x="543382" y="146618"/>
                </a:lnTo>
                <a:lnTo>
                  <a:pt x="534736" y="113796"/>
                </a:lnTo>
                <a:lnTo>
                  <a:pt x="535381" y="105379"/>
                </a:lnTo>
                <a:lnTo>
                  <a:pt x="560431" y="64297"/>
                </a:lnTo>
                <a:lnTo>
                  <a:pt x="598746" y="35389"/>
                </a:lnTo>
                <a:lnTo>
                  <a:pt x="647213" y="13034"/>
                </a:lnTo>
                <a:lnTo>
                  <a:pt x="706176" y="1448"/>
                </a:lnTo>
                <a:lnTo>
                  <a:pt x="739615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4640445" y="2959164"/>
            <a:ext cx="490220" cy="582930"/>
          </a:xfrm>
          <a:custGeom>
            <a:avLst/>
            <a:gdLst/>
            <a:ahLst/>
            <a:cxnLst/>
            <a:rect l="l" t="t" r="r" b="b"/>
            <a:pathLst>
              <a:path w="490220" h="582929">
                <a:moveTo>
                  <a:pt x="63781" y="0"/>
                </a:moveTo>
                <a:lnTo>
                  <a:pt x="104174" y="10324"/>
                </a:lnTo>
                <a:lnTo>
                  <a:pt x="129483" y="52983"/>
                </a:lnTo>
                <a:lnTo>
                  <a:pt x="130544" y="67681"/>
                </a:lnTo>
                <a:lnTo>
                  <a:pt x="130544" y="346894"/>
                </a:lnTo>
                <a:lnTo>
                  <a:pt x="132394" y="373924"/>
                </a:lnTo>
                <a:lnTo>
                  <a:pt x="147192" y="418089"/>
                </a:lnTo>
                <a:lnTo>
                  <a:pt x="176501" y="448775"/>
                </a:lnTo>
                <a:lnTo>
                  <a:pt x="218601" y="464261"/>
                </a:lnTo>
                <a:lnTo>
                  <a:pt x="244340" y="466197"/>
                </a:lnTo>
                <a:lnTo>
                  <a:pt x="270409" y="464261"/>
                </a:lnTo>
                <a:lnTo>
                  <a:pt x="313082" y="448775"/>
                </a:lnTo>
                <a:lnTo>
                  <a:pt x="342937" y="418089"/>
                </a:lnTo>
                <a:lnTo>
                  <a:pt x="358079" y="373924"/>
                </a:lnTo>
                <a:lnTo>
                  <a:pt x="359972" y="346894"/>
                </a:lnTo>
                <a:lnTo>
                  <a:pt x="359972" y="67681"/>
                </a:lnTo>
                <a:lnTo>
                  <a:pt x="360961" y="52983"/>
                </a:lnTo>
                <a:lnTo>
                  <a:pt x="384822" y="10324"/>
                </a:lnTo>
                <a:lnTo>
                  <a:pt x="423753" y="0"/>
                </a:lnTo>
                <a:lnTo>
                  <a:pt x="439225" y="1147"/>
                </a:lnTo>
                <a:lnTo>
                  <a:pt x="480307" y="28319"/>
                </a:lnTo>
                <a:lnTo>
                  <a:pt x="489599" y="67681"/>
                </a:lnTo>
                <a:lnTo>
                  <a:pt x="489599" y="387274"/>
                </a:lnTo>
                <a:lnTo>
                  <a:pt x="486157" y="429273"/>
                </a:lnTo>
                <a:lnTo>
                  <a:pt x="475833" y="466943"/>
                </a:lnTo>
                <a:lnTo>
                  <a:pt x="434536" y="529290"/>
                </a:lnTo>
                <a:lnTo>
                  <a:pt x="369665" y="569382"/>
                </a:lnTo>
                <a:lnTo>
                  <a:pt x="329702" y="579405"/>
                </a:lnTo>
                <a:lnTo>
                  <a:pt x="284719" y="582746"/>
                </a:lnTo>
                <a:lnTo>
                  <a:pt x="256916" y="581427"/>
                </a:lnTo>
                <a:lnTo>
                  <a:pt x="206556" y="570873"/>
                </a:lnTo>
                <a:lnTo>
                  <a:pt x="163553" y="550110"/>
                </a:lnTo>
                <a:lnTo>
                  <a:pt x="129368" y="521202"/>
                </a:lnTo>
                <a:lnTo>
                  <a:pt x="115631" y="503823"/>
                </a:lnTo>
                <a:lnTo>
                  <a:pt x="115631" y="524472"/>
                </a:lnTo>
                <a:lnTo>
                  <a:pt x="100948" y="566916"/>
                </a:lnTo>
                <a:lnTo>
                  <a:pt x="57356" y="582746"/>
                </a:lnTo>
                <a:lnTo>
                  <a:pt x="43720" y="581757"/>
                </a:lnTo>
                <a:lnTo>
                  <a:pt x="7872" y="558240"/>
                </a:lnTo>
                <a:lnTo>
                  <a:pt x="0" y="524472"/>
                </a:lnTo>
                <a:lnTo>
                  <a:pt x="0" y="67681"/>
                </a:lnTo>
                <a:lnTo>
                  <a:pt x="8904" y="28319"/>
                </a:lnTo>
                <a:lnTo>
                  <a:pt x="48825" y="1147"/>
                </a:lnTo>
                <a:lnTo>
                  <a:pt x="63781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5225837" y="2630394"/>
            <a:ext cx="1556385" cy="1231265"/>
          </a:xfrm>
          <a:custGeom>
            <a:avLst/>
            <a:gdLst/>
            <a:ahLst/>
            <a:cxnLst/>
            <a:rect l="l" t="t" r="r" b="b"/>
            <a:pathLst>
              <a:path w="1556384" h="1231264">
                <a:moveTo>
                  <a:pt x="221856" y="328770"/>
                </a:moveTo>
                <a:lnTo>
                  <a:pt x="288849" y="333588"/>
                </a:lnTo>
                <a:lnTo>
                  <a:pt x="345289" y="348042"/>
                </a:lnTo>
                <a:lnTo>
                  <a:pt x="391805" y="371443"/>
                </a:lnTo>
                <a:lnTo>
                  <a:pt x="428571" y="403104"/>
                </a:lnTo>
                <a:lnTo>
                  <a:pt x="440730" y="439813"/>
                </a:lnTo>
                <a:lnTo>
                  <a:pt x="439784" y="450624"/>
                </a:lnTo>
                <a:lnTo>
                  <a:pt x="417357" y="484623"/>
                </a:lnTo>
                <a:lnTo>
                  <a:pt x="383373" y="493269"/>
                </a:lnTo>
                <a:lnTo>
                  <a:pt x="374784" y="492395"/>
                </a:lnTo>
                <a:lnTo>
                  <a:pt x="365994" y="489771"/>
                </a:lnTo>
                <a:lnTo>
                  <a:pt x="357004" y="485397"/>
                </a:lnTo>
                <a:lnTo>
                  <a:pt x="347812" y="479274"/>
                </a:lnTo>
                <a:lnTo>
                  <a:pt x="336283" y="471058"/>
                </a:lnTo>
                <a:lnTo>
                  <a:pt x="324411" y="463386"/>
                </a:lnTo>
                <a:lnTo>
                  <a:pt x="286239" y="444057"/>
                </a:lnTo>
                <a:lnTo>
                  <a:pt x="236769" y="436830"/>
                </a:lnTo>
                <a:lnTo>
                  <a:pt x="199831" y="440659"/>
                </a:lnTo>
                <a:lnTo>
                  <a:pt x="173447" y="452144"/>
                </a:lnTo>
                <a:lnTo>
                  <a:pt x="157616" y="471287"/>
                </a:lnTo>
                <a:lnTo>
                  <a:pt x="152340" y="498087"/>
                </a:lnTo>
                <a:lnTo>
                  <a:pt x="153386" y="510333"/>
                </a:lnTo>
                <a:lnTo>
                  <a:pt x="178050" y="543027"/>
                </a:lnTo>
                <a:lnTo>
                  <a:pt x="338405" y="590088"/>
                </a:lnTo>
                <a:lnTo>
                  <a:pt x="369393" y="600240"/>
                </a:lnTo>
                <a:lnTo>
                  <a:pt x="417687" y="627771"/>
                </a:lnTo>
                <a:lnTo>
                  <a:pt x="448244" y="665283"/>
                </a:lnTo>
                <a:lnTo>
                  <a:pt x="463386" y="714839"/>
                </a:lnTo>
                <a:lnTo>
                  <a:pt x="465279" y="744263"/>
                </a:lnTo>
                <a:lnTo>
                  <a:pt x="461723" y="779595"/>
                </a:lnTo>
                <a:lnTo>
                  <a:pt x="433274" y="839935"/>
                </a:lnTo>
                <a:lnTo>
                  <a:pt x="376677" y="885319"/>
                </a:lnTo>
                <a:lnTo>
                  <a:pt x="338463" y="899873"/>
                </a:lnTo>
                <a:lnTo>
                  <a:pt x="293739" y="908605"/>
                </a:lnTo>
                <a:lnTo>
                  <a:pt x="242505" y="911516"/>
                </a:lnTo>
                <a:lnTo>
                  <a:pt x="205624" y="910226"/>
                </a:lnTo>
                <a:lnTo>
                  <a:pt x="139090" y="899902"/>
                </a:lnTo>
                <a:lnTo>
                  <a:pt x="82436" y="880185"/>
                </a:lnTo>
                <a:lnTo>
                  <a:pt x="37124" y="856669"/>
                </a:lnTo>
                <a:lnTo>
                  <a:pt x="4703" y="825022"/>
                </a:lnTo>
                <a:lnTo>
                  <a:pt x="0" y="800703"/>
                </a:lnTo>
                <a:lnTo>
                  <a:pt x="932" y="789805"/>
                </a:lnTo>
                <a:lnTo>
                  <a:pt x="23186" y="755792"/>
                </a:lnTo>
                <a:lnTo>
                  <a:pt x="64316" y="747322"/>
                </a:lnTo>
                <a:lnTo>
                  <a:pt x="69057" y="747934"/>
                </a:lnTo>
                <a:lnTo>
                  <a:pt x="73799" y="748546"/>
                </a:lnTo>
                <a:lnTo>
                  <a:pt x="78311" y="750458"/>
                </a:lnTo>
                <a:lnTo>
                  <a:pt x="82594" y="753670"/>
                </a:lnTo>
                <a:lnTo>
                  <a:pt x="97435" y="761284"/>
                </a:lnTo>
                <a:lnTo>
                  <a:pt x="150734" y="786019"/>
                </a:lnTo>
                <a:lnTo>
                  <a:pt x="192776" y="799097"/>
                </a:lnTo>
                <a:lnTo>
                  <a:pt x="238604" y="803456"/>
                </a:lnTo>
                <a:lnTo>
                  <a:pt x="260701" y="802466"/>
                </a:lnTo>
                <a:lnTo>
                  <a:pt x="309957" y="787625"/>
                </a:lnTo>
                <a:lnTo>
                  <a:pt x="332971" y="756179"/>
                </a:lnTo>
                <a:lnTo>
                  <a:pt x="334505" y="742428"/>
                </a:lnTo>
                <a:lnTo>
                  <a:pt x="333745" y="732018"/>
                </a:lnTo>
                <a:lnTo>
                  <a:pt x="306171" y="694478"/>
                </a:lnTo>
                <a:lnTo>
                  <a:pt x="146604" y="650198"/>
                </a:lnTo>
                <a:lnTo>
                  <a:pt x="117524" y="640462"/>
                </a:lnTo>
                <a:lnTo>
                  <a:pt x="70721" y="612816"/>
                </a:lnTo>
                <a:lnTo>
                  <a:pt x="39246" y="573928"/>
                </a:lnTo>
                <a:lnTo>
                  <a:pt x="23530" y="521733"/>
                </a:lnTo>
                <a:lnTo>
                  <a:pt x="21566" y="490516"/>
                </a:lnTo>
                <a:lnTo>
                  <a:pt x="24706" y="454898"/>
                </a:lnTo>
                <a:lnTo>
                  <a:pt x="49828" y="395705"/>
                </a:lnTo>
                <a:lnTo>
                  <a:pt x="100116" y="353161"/>
                </a:lnTo>
                <a:lnTo>
                  <a:pt x="175139" y="331480"/>
                </a:lnTo>
                <a:lnTo>
                  <a:pt x="221856" y="328770"/>
                </a:lnTo>
                <a:close/>
              </a:path>
              <a:path w="1556384" h="1231264">
                <a:moveTo>
                  <a:pt x="91208" y="1039308"/>
                </a:moveTo>
                <a:lnTo>
                  <a:pt x="106809" y="999846"/>
                </a:lnTo>
                <a:lnTo>
                  <a:pt x="145582" y="984704"/>
                </a:lnTo>
                <a:lnTo>
                  <a:pt x="205922" y="984704"/>
                </a:lnTo>
                <a:lnTo>
                  <a:pt x="254531" y="996835"/>
                </a:lnTo>
                <a:lnTo>
                  <a:pt x="281518" y="1031564"/>
                </a:lnTo>
                <a:lnTo>
                  <a:pt x="286680" y="1063856"/>
                </a:lnTo>
                <a:lnTo>
                  <a:pt x="286680" y="1136126"/>
                </a:lnTo>
                <a:lnTo>
                  <a:pt x="324306" y="1136126"/>
                </a:lnTo>
                <a:lnTo>
                  <a:pt x="334143" y="1134664"/>
                </a:lnTo>
                <a:lnTo>
                  <a:pt x="341169" y="1130276"/>
                </a:lnTo>
                <a:lnTo>
                  <a:pt x="345385" y="1122963"/>
                </a:lnTo>
                <a:lnTo>
                  <a:pt x="346790" y="1112725"/>
                </a:lnTo>
                <a:lnTo>
                  <a:pt x="346790" y="1032654"/>
                </a:lnTo>
                <a:lnTo>
                  <a:pt x="347708" y="1020236"/>
                </a:lnTo>
                <a:lnTo>
                  <a:pt x="369446" y="984073"/>
                </a:lnTo>
                <a:lnTo>
                  <a:pt x="402312" y="975297"/>
                </a:lnTo>
                <a:lnTo>
                  <a:pt x="415016" y="976272"/>
                </a:lnTo>
                <a:lnTo>
                  <a:pt x="449072" y="999359"/>
                </a:lnTo>
                <a:lnTo>
                  <a:pt x="456686" y="1032654"/>
                </a:lnTo>
                <a:lnTo>
                  <a:pt x="456686" y="1131308"/>
                </a:lnTo>
                <a:lnTo>
                  <a:pt x="450377" y="1169164"/>
                </a:lnTo>
                <a:lnTo>
                  <a:pt x="417368" y="1214461"/>
                </a:lnTo>
                <a:lnTo>
                  <a:pt x="381118" y="1229260"/>
                </a:lnTo>
                <a:lnTo>
                  <a:pt x="358950" y="1231109"/>
                </a:lnTo>
                <a:lnTo>
                  <a:pt x="237812" y="1231109"/>
                </a:lnTo>
                <a:lnTo>
                  <a:pt x="193532" y="1214132"/>
                </a:lnTo>
                <a:lnTo>
                  <a:pt x="175637" y="1168934"/>
                </a:lnTo>
                <a:lnTo>
                  <a:pt x="175637" y="1110660"/>
                </a:lnTo>
                <a:lnTo>
                  <a:pt x="175637" y="1099494"/>
                </a:lnTo>
                <a:lnTo>
                  <a:pt x="170054" y="1093911"/>
                </a:lnTo>
                <a:lnTo>
                  <a:pt x="158889" y="1093911"/>
                </a:lnTo>
                <a:lnTo>
                  <a:pt x="145582" y="1093911"/>
                </a:lnTo>
                <a:lnTo>
                  <a:pt x="106809" y="1078769"/>
                </a:lnTo>
                <a:lnTo>
                  <a:pt x="92183" y="1050980"/>
                </a:lnTo>
                <a:lnTo>
                  <a:pt x="91208" y="1039308"/>
                </a:lnTo>
                <a:close/>
              </a:path>
              <a:path w="1556384" h="1231264">
                <a:moveTo>
                  <a:pt x="170140" y="131462"/>
                </a:moveTo>
                <a:lnTo>
                  <a:pt x="170140" y="123355"/>
                </a:lnTo>
                <a:lnTo>
                  <a:pt x="165398" y="119302"/>
                </a:lnTo>
                <a:lnTo>
                  <a:pt x="155915" y="119302"/>
                </a:lnTo>
                <a:lnTo>
                  <a:pt x="130678" y="119302"/>
                </a:lnTo>
                <a:lnTo>
                  <a:pt x="92134" y="103013"/>
                </a:lnTo>
                <a:lnTo>
                  <a:pt x="76074" y="63780"/>
                </a:lnTo>
                <a:lnTo>
                  <a:pt x="77078" y="52954"/>
                </a:lnTo>
                <a:lnTo>
                  <a:pt x="100479" y="18440"/>
                </a:lnTo>
                <a:lnTo>
                  <a:pt x="130678" y="9406"/>
                </a:lnTo>
                <a:lnTo>
                  <a:pt x="203866" y="9406"/>
                </a:lnTo>
                <a:lnTo>
                  <a:pt x="253981" y="22957"/>
                </a:lnTo>
                <a:lnTo>
                  <a:pt x="282215" y="61027"/>
                </a:lnTo>
                <a:lnTo>
                  <a:pt x="287607" y="95900"/>
                </a:lnTo>
                <a:lnTo>
                  <a:pt x="287607" y="154175"/>
                </a:lnTo>
                <a:lnTo>
                  <a:pt x="310951" y="150332"/>
                </a:lnTo>
                <a:lnTo>
                  <a:pt x="348348" y="134043"/>
                </a:lnTo>
                <a:lnTo>
                  <a:pt x="380984" y="91426"/>
                </a:lnTo>
                <a:lnTo>
                  <a:pt x="387178" y="56439"/>
                </a:lnTo>
                <a:lnTo>
                  <a:pt x="388125" y="45455"/>
                </a:lnTo>
                <a:lnTo>
                  <a:pt x="410666" y="9549"/>
                </a:lnTo>
                <a:lnTo>
                  <a:pt x="446371" y="0"/>
                </a:lnTo>
                <a:lnTo>
                  <a:pt x="471866" y="3699"/>
                </a:lnTo>
                <a:lnTo>
                  <a:pt x="490077" y="14798"/>
                </a:lnTo>
                <a:lnTo>
                  <a:pt x="501003" y="33295"/>
                </a:lnTo>
                <a:lnTo>
                  <a:pt x="504645" y="59192"/>
                </a:lnTo>
                <a:lnTo>
                  <a:pt x="502710" y="88401"/>
                </a:lnTo>
                <a:lnTo>
                  <a:pt x="487223" y="141743"/>
                </a:lnTo>
                <a:lnTo>
                  <a:pt x="456480" y="187901"/>
                </a:lnTo>
                <a:lnTo>
                  <a:pt x="411856" y="224380"/>
                </a:lnTo>
                <a:lnTo>
                  <a:pt x="353754" y="250277"/>
                </a:lnTo>
                <a:lnTo>
                  <a:pt x="283204" y="263354"/>
                </a:lnTo>
                <a:lnTo>
                  <a:pt x="243327" y="264989"/>
                </a:lnTo>
                <a:lnTo>
                  <a:pt x="225016" y="263870"/>
                </a:lnTo>
                <a:lnTo>
                  <a:pt x="187117" y="247093"/>
                </a:lnTo>
                <a:lnTo>
                  <a:pt x="170140" y="203961"/>
                </a:lnTo>
                <a:lnTo>
                  <a:pt x="170140" y="131462"/>
                </a:lnTo>
                <a:close/>
              </a:path>
              <a:path w="1556384" h="1231264">
                <a:moveTo>
                  <a:pt x="928497" y="563704"/>
                </a:moveTo>
                <a:lnTo>
                  <a:pt x="919664" y="513803"/>
                </a:lnTo>
                <a:lnTo>
                  <a:pt x="893165" y="476521"/>
                </a:lnTo>
                <a:lnTo>
                  <a:pt x="852270" y="453119"/>
                </a:lnTo>
                <a:lnTo>
                  <a:pt x="799788" y="445319"/>
                </a:lnTo>
                <a:lnTo>
                  <a:pt x="760714" y="448789"/>
                </a:lnTo>
                <a:lnTo>
                  <a:pt x="724479" y="459199"/>
                </a:lnTo>
                <a:lnTo>
                  <a:pt x="691082" y="476550"/>
                </a:lnTo>
                <a:lnTo>
                  <a:pt x="660525" y="500840"/>
                </a:lnTo>
                <a:lnTo>
                  <a:pt x="677388" y="524429"/>
                </a:lnTo>
                <a:lnTo>
                  <a:pt x="689433" y="550913"/>
                </a:lnTo>
                <a:lnTo>
                  <a:pt x="696660" y="580294"/>
                </a:lnTo>
                <a:lnTo>
                  <a:pt x="699069" y="612572"/>
                </a:lnTo>
                <a:lnTo>
                  <a:pt x="699069" y="843835"/>
                </a:lnTo>
                <a:lnTo>
                  <a:pt x="689777" y="883196"/>
                </a:lnTo>
                <a:lnTo>
                  <a:pt x="648824" y="910369"/>
                </a:lnTo>
                <a:lnTo>
                  <a:pt x="633453" y="911516"/>
                </a:lnTo>
                <a:lnTo>
                  <a:pt x="618397" y="910369"/>
                </a:lnTo>
                <a:lnTo>
                  <a:pt x="578347" y="883196"/>
                </a:lnTo>
                <a:lnTo>
                  <a:pt x="569443" y="843835"/>
                </a:lnTo>
                <a:lnTo>
                  <a:pt x="569443" y="612572"/>
                </a:lnTo>
                <a:lnTo>
                  <a:pt x="569027" y="603466"/>
                </a:lnTo>
                <a:lnTo>
                  <a:pt x="553268" y="562958"/>
                </a:lnTo>
                <a:lnTo>
                  <a:pt x="537552" y="547873"/>
                </a:lnTo>
                <a:lnTo>
                  <a:pt x="533728" y="542826"/>
                </a:lnTo>
                <a:lnTo>
                  <a:pt x="530058" y="537014"/>
                </a:lnTo>
                <a:lnTo>
                  <a:pt x="526539" y="530437"/>
                </a:lnTo>
                <a:lnTo>
                  <a:pt x="523174" y="523860"/>
                </a:lnTo>
                <a:lnTo>
                  <a:pt x="521492" y="516212"/>
                </a:lnTo>
                <a:lnTo>
                  <a:pt x="521492" y="507494"/>
                </a:lnTo>
                <a:lnTo>
                  <a:pt x="521492" y="502446"/>
                </a:lnTo>
                <a:lnTo>
                  <a:pt x="547962" y="447369"/>
                </a:lnTo>
                <a:lnTo>
                  <a:pt x="571622" y="417501"/>
                </a:lnTo>
                <a:lnTo>
                  <a:pt x="630470" y="369378"/>
                </a:lnTo>
                <a:lnTo>
                  <a:pt x="666261" y="351612"/>
                </a:lnTo>
                <a:lnTo>
                  <a:pt x="706870" y="338922"/>
                </a:lnTo>
                <a:lnTo>
                  <a:pt x="752296" y="331308"/>
                </a:lnTo>
                <a:lnTo>
                  <a:pt x="802541" y="328770"/>
                </a:lnTo>
                <a:lnTo>
                  <a:pt x="840282" y="330419"/>
                </a:lnTo>
                <a:lnTo>
                  <a:pt x="908193" y="343611"/>
                </a:lnTo>
                <a:lnTo>
                  <a:pt x="965621" y="369665"/>
                </a:lnTo>
                <a:lnTo>
                  <a:pt x="1010245" y="406603"/>
                </a:lnTo>
                <a:lnTo>
                  <a:pt x="1041361" y="453793"/>
                </a:lnTo>
                <a:lnTo>
                  <a:pt x="1057077" y="509430"/>
                </a:lnTo>
                <a:lnTo>
                  <a:pt x="1059042" y="540302"/>
                </a:lnTo>
                <a:lnTo>
                  <a:pt x="1059042" y="843835"/>
                </a:lnTo>
                <a:lnTo>
                  <a:pt x="1049491" y="883196"/>
                </a:lnTo>
                <a:lnTo>
                  <a:pt x="1007779" y="910369"/>
                </a:lnTo>
                <a:lnTo>
                  <a:pt x="992278" y="911516"/>
                </a:lnTo>
                <a:lnTo>
                  <a:pt x="977322" y="910369"/>
                </a:lnTo>
                <a:lnTo>
                  <a:pt x="937402" y="883196"/>
                </a:lnTo>
                <a:lnTo>
                  <a:pt x="928497" y="843835"/>
                </a:lnTo>
                <a:lnTo>
                  <a:pt x="928497" y="563704"/>
                </a:lnTo>
                <a:close/>
              </a:path>
              <a:path w="1556384" h="1231264">
                <a:moveTo>
                  <a:pt x="1336346" y="328770"/>
                </a:moveTo>
                <a:lnTo>
                  <a:pt x="1405404" y="335136"/>
                </a:lnTo>
                <a:lnTo>
                  <a:pt x="1460696" y="354236"/>
                </a:lnTo>
                <a:lnTo>
                  <a:pt x="1502854" y="383890"/>
                </a:lnTo>
                <a:lnTo>
                  <a:pt x="1532507" y="421917"/>
                </a:lnTo>
                <a:lnTo>
                  <a:pt x="1550230" y="466770"/>
                </a:lnTo>
                <a:lnTo>
                  <a:pt x="1556138" y="516900"/>
                </a:lnTo>
                <a:lnTo>
                  <a:pt x="1556138" y="843835"/>
                </a:lnTo>
                <a:lnTo>
                  <a:pt x="1546846" y="883196"/>
                </a:lnTo>
                <a:lnTo>
                  <a:pt x="1505764" y="910369"/>
                </a:lnTo>
                <a:lnTo>
                  <a:pt x="1490292" y="911516"/>
                </a:lnTo>
                <a:lnTo>
                  <a:pt x="1475308" y="910369"/>
                </a:lnTo>
                <a:lnTo>
                  <a:pt x="1434756" y="883196"/>
                </a:lnTo>
                <a:lnTo>
                  <a:pt x="1425594" y="843835"/>
                </a:lnTo>
                <a:lnTo>
                  <a:pt x="1425594" y="531813"/>
                </a:lnTo>
                <a:lnTo>
                  <a:pt x="1424145" y="513459"/>
                </a:lnTo>
                <a:lnTo>
                  <a:pt x="1402421" y="469409"/>
                </a:lnTo>
                <a:lnTo>
                  <a:pt x="1353940" y="446825"/>
                </a:lnTo>
                <a:lnTo>
                  <a:pt x="1331528" y="445319"/>
                </a:lnTo>
                <a:lnTo>
                  <a:pt x="1314866" y="446151"/>
                </a:lnTo>
                <a:lnTo>
                  <a:pt x="1272795" y="458626"/>
                </a:lnTo>
                <a:lnTo>
                  <a:pt x="1235584" y="481984"/>
                </a:lnTo>
                <a:lnTo>
                  <a:pt x="1222550" y="491434"/>
                </a:lnTo>
                <a:lnTo>
                  <a:pt x="1214850" y="495951"/>
                </a:lnTo>
                <a:lnTo>
                  <a:pt x="1206662" y="499177"/>
                </a:lnTo>
                <a:lnTo>
                  <a:pt x="1197987" y="501113"/>
                </a:lnTo>
                <a:lnTo>
                  <a:pt x="1188824" y="501758"/>
                </a:lnTo>
                <a:lnTo>
                  <a:pt x="1176306" y="500683"/>
                </a:lnTo>
                <a:lnTo>
                  <a:pt x="1140114" y="475388"/>
                </a:lnTo>
                <a:lnTo>
                  <a:pt x="1131467" y="442566"/>
                </a:lnTo>
                <a:lnTo>
                  <a:pt x="1132112" y="434149"/>
                </a:lnTo>
                <a:lnTo>
                  <a:pt x="1157163" y="393067"/>
                </a:lnTo>
                <a:lnTo>
                  <a:pt x="1195477" y="364159"/>
                </a:lnTo>
                <a:lnTo>
                  <a:pt x="1243944" y="341804"/>
                </a:lnTo>
                <a:lnTo>
                  <a:pt x="1302907" y="330218"/>
                </a:lnTo>
                <a:lnTo>
                  <a:pt x="1336346" y="32877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6875950" y="2660449"/>
            <a:ext cx="1567815" cy="882015"/>
          </a:xfrm>
          <a:custGeom>
            <a:avLst/>
            <a:gdLst/>
            <a:ahLst/>
            <a:cxnLst/>
            <a:rect l="l" t="t" r="r" b="b"/>
            <a:pathLst>
              <a:path w="1567815" h="882014">
                <a:moveTo>
                  <a:pt x="221856" y="298715"/>
                </a:moveTo>
                <a:lnTo>
                  <a:pt x="288849" y="303533"/>
                </a:lnTo>
                <a:lnTo>
                  <a:pt x="345288" y="317987"/>
                </a:lnTo>
                <a:lnTo>
                  <a:pt x="391805" y="341388"/>
                </a:lnTo>
                <a:lnTo>
                  <a:pt x="428571" y="373049"/>
                </a:lnTo>
                <a:lnTo>
                  <a:pt x="440731" y="409758"/>
                </a:lnTo>
                <a:lnTo>
                  <a:pt x="439784" y="420569"/>
                </a:lnTo>
                <a:lnTo>
                  <a:pt x="417357" y="454568"/>
                </a:lnTo>
                <a:lnTo>
                  <a:pt x="383374" y="463214"/>
                </a:lnTo>
                <a:lnTo>
                  <a:pt x="374784" y="462340"/>
                </a:lnTo>
                <a:lnTo>
                  <a:pt x="365994" y="459716"/>
                </a:lnTo>
                <a:lnTo>
                  <a:pt x="357004" y="455342"/>
                </a:lnTo>
                <a:lnTo>
                  <a:pt x="347812" y="449219"/>
                </a:lnTo>
                <a:lnTo>
                  <a:pt x="336283" y="441003"/>
                </a:lnTo>
                <a:lnTo>
                  <a:pt x="324410" y="433331"/>
                </a:lnTo>
                <a:lnTo>
                  <a:pt x="286240" y="414002"/>
                </a:lnTo>
                <a:lnTo>
                  <a:pt x="236769" y="406775"/>
                </a:lnTo>
                <a:lnTo>
                  <a:pt x="199831" y="410604"/>
                </a:lnTo>
                <a:lnTo>
                  <a:pt x="173447" y="422089"/>
                </a:lnTo>
                <a:lnTo>
                  <a:pt x="157616" y="441232"/>
                </a:lnTo>
                <a:lnTo>
                  <a:pt x="152340" y="468032"/>
                </a:lnTo>
                <a:lnTo>
                  <a:pt x="153386" y="480278"/>
                </a:lnTo>
                <a:lnTo>
                  <a:pt x="178050" y="512972"/>
                </a:lnTo>
                <a:lnTo>
                  <a:pt x="338406" y="560033"/>
                </a:lnTo>
                <a:lnTo>
                  <a:pt x="369393" y="570185"/>
                </a:lnTo>
                <a:lnTo>
                  <a:pt x="417688" y="597716"/>
                </a:lnTo>
                <a:lnTo>
                  <a:pt x="448244" y="635228"/>
                </a:lnTo>
                <a:lnTo>
                  <a:pt x="463386" y="684784"/>
                </a:lnTo>
                <a:lnTo>
                  <a:pt x="465279" y="714208"/>
                </a:lnTo>
                <a:lnTo>
                  <a:pt x="461723" y="749540"/>
                </a:lnTo>
                <a:lnTo>
                  <a:pt x="433274" y="809880"/>
                </a:lnTo>
                <a:lnTo>
                  <a:pt x="376677" y="855264"/>
                </a:lnTo>
                <a:lnTo>
                  <a:pt x="338463" y="869818"/>
                </a:lnTo>
                <a:lnTo>
                  <a:pt x="293739" y="878550"/>
                </a:lnTo>
                <a:lnTo>
                  <a:pt x="242505" y="881461"/>
                </a:lnTo>
                <a:lnTo>
                  <a:pt x="205624" y="880171"/>
                </a:lnTo>
                <a:lnTo>
                  <a:pt x="139090" y="869847"/>
                </a:lnTo>
                <a:lnTo>
                  <a:pt x="82436" y="850130"/>
                </a:lnTo>
                <a:lnTo>
                  <a:pt x="37124" y="826614"/>
                </a:lnTo>
                <a:lnTo>
                  <a:pt x="4703" y="794967"/>
                </a:lnTo>
                <a:lnTo>
                  <a:pt x="0" y="770648"/>
                </a:lnTo>
                <a:lnTo>
                  <a:pt x="932" y="759750"/>
                </a:lnTo>
                <a:lnTo>
                  <a:pt x="23186" y="725737"/>
                </a:lnTo>
                <a:lnTo>
                  <a:pt x="64316" y="717267"/>
                </a:lnTo>
                <a:lnTo>
                  <a:pt x="69057" y="717879"/>
                </a:lnTo>
                <a:lnTo>
                  <a:pt x="73799" y="718491"/>
                </a:lnTo>
                <a:lnTo>
                  <a:pt x="78311" y="720403"/>
                </a:lnTo>
                <a:lnTo>
                  <a:pt x="82593" y="723615"/>
                </a:lnTo>
                <a:lnTo>
                  <a:pt x="97435" y="731229"/>
                </a:lnTo>
                <a:lnTo>
                  <a:pt x="150734" y="755964"/>
                </a:lnTo>
                <a:lnTo>
                  <a:pt x="192777" y="769042"/>
                </a:lnTo>
                <a:lnTo>
                  <a:pt x="238605" y="773401"/>
                </a:lnTo>
                <a:lnTo>
                  <a:pt x="260701" y="772411"/>
                </a:lnTo>
                <a:lnTo>
                  <a:pt x="309957" y="757570"/>
                </a:lnTo>
                <a:lnTo>
                  <a:pt x="332971" y="726124"/>
                </a:lnTo>
                <a:lnTo>
                  <a:pt x="334505" y="712373"/>
                </a:lnTo>
                <a:lnTo>
                  <a:pt x="333745" y="701963"/>
                </a:lnTo>
                <a:lnTo>
                  <a:pt x="306171" y="664423"/>
                </a:lnTo>
                <a:lnTo>
                  <a:pt x="146604" y="620143"/>
                </a:lnTo>
                <a:lnTo>
                  <a:pt x="117524" y="610407"/>
                </a:lnTo>
                <a:lnTo>
                  <a:pt x="70721" y="582761"/>
                </a:lnTo>
                <a:lnTo>
                  <a:pt x="39246" y="543873"/>
                </a:lnTo>
                <a:lnTo>
                  <a:pt x="23530" y="491678"/>
                </a:lnTo>
                <a:lnTo>
                  <a:pt x="21566" y="460461"/>
                </a:lnTo>
                <a:lnTo>
                  <a:pt x="24706" y="424843"/>
                </a:lnTo>
                <a:lnTo>
                  <a:pt x="49828" y="365650"/>
                </a:lnTo>
                <a:lnTo>
                  <a:pt x="100116" y="323106"/>
                </a:lnTo>
                <a:lnTo>
                  <a:pt x="175139" y="301425"/>
                </a:lnTo>
                <a:lnTo>
                  <a:pt x="221856" y="298715"/>
                </a:lnTo>
                <a:close/>
              </a:path>
              <a:path w="1567815" h="882014">
                <a:moveTo>
                  <a:pt x="834432" y="678418"/>
                </a:moveTo>
                <a:lnTo>
                  <a:pt x="834432" y="366396"/>
                </a:lnTo>
                <a:lnTo>
                  <a:pt x="843723" y="327035"/>
                </a:lnTo>
                <a:lnTo>
                  <a:pt x="884375" y="299862"/>
                </a:lnTo>
                <a:lnTo>
                  <a:pt x="899360" y="298715"/>
                </a:lnTo>
                <a:lnTo>
                  <a:pt x="914703" y="299862"/>
                </a:lnTo>
                <a:lnTo>
                  <a:pt x="955025" y="327035"/>
                </a:lnTo>
                <a:lnTo>
                  <a:pt x="964059" y="366396"/>
                </a:lnTo>
                <a:lnTo>
                  <a:pt x="964059" y="678418"/>
                </a:lnTo>
                <a:lnTo>
                  <a:pt x="960502" y="726425"/>
                </a:lnTo>
                <a:lnTo>
                  <a:pt x="949834" y="767895"/>
                </a:lnTo>
                <a:lnTo>
                  <a:pt x="932053" y="802825"/>
                </a:lnTo>
                <a:lnTo>
                  <a:pt x="876087" y="853199"/>
                </a:lnTo>
                <a:lnTo>
                  <a:pt x="839537" y="868900"/>
                </a:lnTo>
                <a:lnTo>
                  <a:pt x="797508" y="878321"/>
                </a:lnTo>
                <a:lnTo>
                  <a:pt x="750003" y="881461"/>
                </a:lnTo>
                <a:lnTo>
                  <a:pt x="702841" y="877877"/>
                </a:lnTo>
                <a:lnTo>
                  <a:pt x="661156" y="867122"/>
                </a:lnTo>
                <a:lnTo>
                  <a:pt x="624950" y="849198"/>
                </a:lnTo>
                <a:lnTo>
                  <a:pt x="594221" y="824104"/>
                </a:lnTo>
                <a:lnTo>
                  <a:pt x="569830" y="793017"/>
                </a:lnTo>
                <a:lnTo>
                  <a:pt x="552408" y="757111"/>
                </a:lnTo>
                <a:lnTo>
                  <a:pt x="541955" y="716388"/>
                </a:lnTo>
                <a:lnTo>
                  <a:pt x="538470" y="670847"/>
                </a:lnTo>
                <a:lnTo>
                  <a:pt x="539617" y="640376"/>
                </a:lnTo>
                <a:lnTo>
                  <a:pt x="548794" y="585198"/>
                </a:lnTo>
                <a:lnTo>
                  <a:pt x="567206" y="536846"/>
                </a:lnTo>
                <a:lnTo>
                  <a:pt x="595196" y="490158"/>
                </a:lnTo>
                <a:lnTo>
                  <a:pt x="612805" y="467115"/>
                </a:lnTo>
                <a:lnTo>
                  <a:pt x="556365" y="407922"/>
                </a:lnTo>
                <a:lnTo>
                  <a:pt x="548536" y="397870"/>
                </a:lnTo>
                <a:lnTo>
                  <a:pt x="542944" y="387446"/>
                </a:lnTo>
                <a:lnTo>
                  <a:pt x="539588" y="376648"/>
                </a:lnTo>
                <a:lnTo>
                  <a:pt x="538470" y="365478"/>
                </a:lnTo>
                <a:lnTo>
                  <a:pt x="539617" y="351555"/>
                </a:lnTo>
                <a:lnTo>
                  <a:pt x="556824" y="317528"/>
                </a:lnTo>
                <a:lnTo>
                  <a:pt x="604315" y="298715"/>
                </a:lnTo>
                <a:lnTo>
                  <a:pt x="621795" y="300607"/>
                </a:lnTo>
                <a:lnTo>
                  <a:pt x="659607" y="328999"/>
                </a:lnTo>
                <a:lnTo>
                  <a:pt x="734860" y="427653"/>
                </a:lnTo>
                <a:lnTo>
                  <a:pt x="744267" y="445090"/>
                </a:lnTo>
                <a:lnTo>
                  <a:pt x="746714" y="450290"/>
                </a:lnTo>
                <a:lnTo>
                  <a:pt x="747937" y="456332"/>
                </a:lnTo>
                <a:lnTo>
                  <a:pt x="747937" y="463214"/>
                </a:lnTo>
                <a:lnTo>
                  <a:pt x="734860" y="499923"/>
                </a:lnTo>
                <a:lnTo>
                  <a:pt x="721367" y="515452"/>
                </a:lnTo>
                <a:lnTo>
                  <a:pt x="709107" y="531985"/>
                </a:lnTo>
                <a:lnTo>
                  <a:pt x="688286" y="568063"/>
                </a:lnTo>
                <a:lnTo>
                  <a:pt x="674520" y="608844"/>
                </a:lnTo>
                <a:lnTo>
                  <a:pt x="669932" y="655016"/>
                </a:lnTo>
                <a:lnTo>
                  <a:pt x="671480" y="680540"/>
                </a:lnTo>
                <a:lnTo>
                  <a:pt x="683870" y="721607"/>
                </a:lnTo>
                <a:lnTo>
                  <a:pt x="722643" y="757972"/>
                </a:lnTo>
                <a:lnTo>
                  <a:pt x="756427" y="764912"/>
                </a:lnTo>
                <a:lnTo>
                  <a:pt x="774895" y="763478"/>
                </a:lnTo>
                <a:lnTo>
                  <a:pt x="815160" y="741969"/>
                </a:lnTo>
                <a:lnTo>
                  <a:pt x="833227" y="697532"/>
                </a:lnTo>
                <a:lnTo>
                  <a:pt x="834432" y="678418"/>
                </a:lnTo>
                <a:close/>
              </a:path>
              <a:path w="1567815" h="882014">
                <a:moveTo>
                  <a:pt x="809947" y="116549"/>
                </a:moveTo>
                <a:lnTo>
                  <a:pt x="1002667" y="116549"/>
                </a:lnTo>
                <a:lnTo>
                  <a:pt x="1042128" y="132609"/>
                </a:lnTo>
                <a:lnTo>
                  <a:pt x="1059106" y="170923"/>
                </a:lnTo>
                <a:lnTo>
                  <a:pt x="1058045" y="181864"/>
                </a:lnTo>
                <a:lnTo>
                  <a:pt x="1033295" y="216622"/>
                </a:lnTo>
                <a:lnTo>
                  <a:pt x="1002667" y="225527"/>
                </a:lnTo>
                <a:lnTo>
                  <a:pt x="756490" y="225527"/>
                </a:lnTo>
                <a:lnTo>
                  <a:pt x="708483" y="211331"/>
                </a:lnTo>
                <a:lnTo>
                  <a:pt x="675560" y="172242"/>
                </a:lnTo>
                <a:lnTo>
                  <a:pt x="669078" y="139033"/>
                </a:lnTo>
                <a:lnTo>
                  <a:pt x="669078" y="63780"/>
                </a:lnTo>
                <a:lnTo>
                  <a:pt x="685138" y="17436"/>
                </a:lnTo>
                <a:lnTo>
                  <a:pt x="731941" y="0"/>
                </a:lnTo>
                <a:lnTo>
                  <a:pt x="746567" y="1089"/>
                </a:lnTo>
                <a:lnTo>
                  <a:pt x="785470" y="26785"/>
                </a:lnTo>
                <a:lnTo>
                  <a:pt x="794117" y="99571"/>
                </a:lnTo>
                <a:lnTo>
                  <a:pt x="794117" y="110890"/>
                </a:lnTo>
                <a:lnTo>
                  <a:pt x="799394" y="116549"/>
                </a:lnTo>
                <a:lnTo>
                  <a:pt x="809947" y="116549"/>
                </a:lnTo>
                <a:close/>
              </a:path>
              <a:path w="1567815" h="882014">
                <a:moveTo>
                  <a:pt x="1436931" y="645609"/>
                </a:moveTo>
                <a:lnTo>
                  <a:pt x="1436931" y="366396"/>
                </a:lnTo>
                <a:lnTo>
                  <a:pt x="1446094" y="327035"/>
                </a:lnTo>
                <a:lnTo>
                  <a:pt x="1486645" y="299862"/>
                </a:lnTo>
                <a:lnTo>
                  <a:pt x="1501630" y="298715"/>
                </a:lnTo>
                <a:lnTo>
                  <a:pt x="1517102" y="299862"/>
                </a:lnTo>
                <a:lnTo>
                  <a:pt x="1558184" y="327035"/>
                </a:lnTo>
                <a:lnTo>
                  <a:pt x="1567476" y="366396"/>
                </a:lnTo>
                <a:lnTo>
                  <a:pt x="1567476" y="655016"/>
                </a:lnTo>
                <a:lnTo>
                  <a:pt x="1559962" y="719141"/>
                </a:lnTo>
                <a:lnTo>
                  <a:pt x="1537421" y="774319"/>
                </a:lnTo>
                <a:lnTo>
                  <a:pt x="1500999" y="819401"/>
                </a:lnTo>
                <a:lnTo>
                  <a:pt x="1451844" y="853242"/>
                </a:lnTo>
                <a:lnTo>
                  <a:pt x="1391447" y="874406"/>
                </a:lnTo>
                <a:lnTo>
                  <a:pt x="1321300" y="881461"/>
                </a:lnTo>
                <a:lnTo>
                  <a:pt x="1285337" y="879669"/>
                </a:lnTo>
                <a:lnTo>
                  <a:pt x="1220638" y="865330"/>
                </a:lnTo>
                <a:lnTo>
                  <a:pt x="1166063" y="837067"/>
                </a:lnTo>
                <a:lnTo>
                  <a:pt x="1123848" y="797376"/>
                </a:lnTo>
                <a:lnTo>
                  <a:pt x="1094525" y="746988"/>
                </a:lnTo>
                <a:lnTo>
                  <a:pt x="1079726" y="687796"/>
                </a:lnTo>
                <a:lnTo>
                  <a:pt x="1077877" y="655016"/>
                </a:lnTo>
                <a:lnTo>
                  <a:pt x="1077877" y="366396"/>
                </a:lnTo>
                <a:lnTo>
                  <a:pt x="1087039" y="327035"/>
                </a:lnTo>
                <a:lnTo>
                  <a:pt x="1127591" y="299862"/>
                </a:lnTo>
                <a:lnTo>
                  <a:pt x="1142575" y="298715"/>
                </a:lnTo>
                <a:lnTo>
                  <a:pt x="1158019" y="299862"/>
                </a:lnTo>
                <a:lnTo>
                  <a:pt x="1198470" y="327035"/>
                </a:lnTo>
                <a:lnTo>
                  <a:pt x="1207504" y="366396"/>
                </a:lnTo>
                <a:lnTo>
                  <a:pt x="1207504" y="645609"/>
                </a:lnTo>
                <a:lnTo>
                  <a:pt x="1209325" y="672323"/>
                </a:lnTo>
                <a:lnTo>
                  <a:pt x="1223893" y="716718"/>
                </a:lnTo>
                <a:lnTo>
                  <a:pt x="1252858" y="748551"/>
                </a:lnTo>
                <a:lnTo>
                  <a:pt x="1295188" y="764726"/>
                </a:lnTo>
                <a:lnTo>
                  <a:pt x="1321300" y="766747"/>
                </a:lnTo>
                <a:lnTo>
                  <a:pt x="1347368" y="764783"/>
                </a:lnTo>
                <a:lnTo>
                  <a:pt x="1390042" y="749067"/>
                </a:lnTo>
                <a:lnTo>
                  <a:pt x="1419896" y="717922"/>
                </a:lnTo>
                <a:lnTo>
                  <a:pt x="1435039" y="673069"/>
                </a:lnTo>
                <a:lnTo>
                  <a:pt x="1436931" y="645609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553356" y="2959164"/>
            <a:ext cx="130810" cy="582930"/>
          </a:xfrm>
          <a:custGeom>
            <a:avLst/>
            <a:gdLst/>
            <a:ahLst/>
            <a:cxnLst/>
            <a:rect l="l" t="t" r="r" b="b"/>
            <a:pathLst>
              <a:path w="130809" h="582929">
                <a:moveTo>
                  <a:pt x="0" y="515065"/>
                </a:moveTo>
                <a:lnTo>
                  <a:pt x="0" y="67681"/>
                </a:lnTo>
                <a:lnTo>
                  <a:pt x="989" y="52983"/>
                </a:lnTo>
                <a:lnTo>
                  <a:pt x="24849" y="10324"/>
                </a:lnTo>
                <a:lnTo>
                  <a:pt x="63781" y="0"/>
                </a:lnTo>
                <a:lnTo>
                  <a:pt x="79281" y="1147"/>
                </a:lnTo>
                <a:lnTo>
                  <a:pt x="113566" y="18354"/>
                </a:lnTo>
                <a:lnTo>
                  <a:pt x="129483" y="52983"/>
                </a:lnTo>
                <a:lnTo>
                  <a:pt x="130544" y="67681"/>
                </a:lnTo>
                <a:lnTo>
                  <a:pt x="130544" y="515065"/>
                </a:lnTo>
                <a:lnTo>
                  <a:pt x="120994" y="554426"/>
                </a:lnTo>
                <a:lnTo>
                  <a:pt x="79281" y="581599"/>
                </a:lnTo>
                <a:lnTo>
                  <a:pt x="63781" y="582746"/>
                </a:lnTo>
                <a:lnTo>
                  <a:pt x="48825" y="581599"/>
                </a:lnTo>
                <a:lnTo>
                  <a:pt x="8904" y="554426"/>
                </a:lnTo>
                <a:lnTo>
                  <a:pt x="0" y="515065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779782" y="2959164"/>
            <a:ext cx="515620" cy="582930"/>
          </a:xfrm>
          <a:custGeom>
            <a:avLst/>
            <a:gdLst/>
            <a:ahLst/>
            <a:cxnLst/>
            <a:rect l="l" t="t" r="r" b="b"/>
            <a:pathLst>
              <a:path w="515620" h="582929">
                <a:moveTo>
                  <a:pt x="256500" y="0"/>
                </a:moveTo>
                <a:lnTo>
                  <a:pt x="294671" y="1763"/>
                </a:lnTo>
                <a:lnTo>
                  <a:pt x="363270" y="15873"/>
                </a:lnTo>
                <a:lnTo>
                  <a:pt x="421157" y="43777"/>
                </a:lnTo>
                <a:lnTo>
                  <a:pt x="466011" y="83583"/>
                </a:lnTo>
                <a:lnTo>
                  <a:pt x="497256" y="134674"/>
                </a:lnTo>
                <a:lnTo>
                  <a:pt x="513086" y="195931"/>
                </a:lnTo>
                <a:lnTo>
                  <a:pt x="515065" y="230345"/>
                </a:lnTo>
                <a:lnTo>
                  <a:pt x="515065" y="515065"/>
                </a:lnTo>
                <a:lnTo>
                  <a:pt x="505773" y="554426"/>
                </a:lnTo>
                <a:lnTo>
                  <a:pt x="464605" y="581599"/>
                </a:lnTo>
                <a:lnTo>
                  <a:pt x="449219" y="582746"/>
                </a:lnTo>
                <a:lnTo>
                  <a:pt x="434235" y="581599"/>
                </a:lnTo>
                <a:lnTo>
                  <a:pt x="393583" y="554426"/>
                </a:lnTo>
                <a:lnTo>
                  <a:pt x="384291" y="515065"/>
                </a:lnTo>
                <a:lnTo>
                  <a:pt x="384291" y="239752"/>
                </a:lnTo>
                <a:lnTo>
                  <a:pt x="382198" y="211804"/>
                </a:lnTo>
                <a:lnTo>
                  <a:pt x="365449" y="165804"/>
                </a:lnTo>
                <a:lnTo>
                  <a:pt x="332426" y="133297"/>
                </a:lnTo>
                <a:lnTo>
                  <a:pt x="285279" y="116778"/>
                </a:lnTo>
                <a:lnTo>
                  <a:pt x="256500" y="114713"/>
                </a:lnTo>
                <a:lnTo>
                  <a:pt x="227735" y="116778"/>
                </a:lnTo>
                <a:lnTo>
                  <a:pt x="180702" y="133297"/>
                </a:lnTo>
                <a:lnTo>
                  <a:pt x="148081" y="165575"/>
                </a:lnTo>
                <a:lnTo>
                  <a:pt x="131677" y="209740"/>
                </a:lnTo>
                <a:lnTo>
                  <a:pt x="129626" y="236081"/>
                </a:lnTo>
                <a:lnTo>
                  <a:pt x="129985" y="248126"/>
                </a:lnTo>
                <a:lnTo>
                  <a:pt x="131060" y="259941"/>
                </a:lnTo>
                <a:lnTo>
                  <a:pt x="132853" y="271527"/>
                </a:lnTo>
                <a:lnTo>
                  <a:pt x="135362" y="282884"/>
                </a:lnTo>
                <a:lnTo>
                  <a:pt x="158563" y="273449"/>
                </a:lnTo>
                <a:lnTo>
                  <a:pt x="183198" y="266709"/>
                </a:lnTo>
                <a:lnTo>
                  <a:pt x="209267" y="262666"/>
                </a:lnTo>
                <a:lnTo>
                  <a:pt x="236769" y="261318"/>
                </a:lnTo>
                <a:lnTo>
                  <a:pt x="252270" y="262350"/>
                </a:lnTo>
                <a:lnTo>
                  <a:pt x="293983" y="286497"/>
                </a:lnTo>
                <a:lnTo>
                  <a:pt x="303533" y="318675"/>
                </a:lnTo>
                <a:lnTo>
                  <a:pt x="302472" y="330347"/>
                </a:lnTo>
                <a:lnTo>
                  <a:pt x="277693" y="366740"/>
                </a:lnTo>
                <a:lnTo>
                  <a:pt x="224108" y="377738"/>
                </a:lnTo>
                <a:lnTo>
                  <a:pt x="205854" y="382857"/>
                </a:lnTo>
                <a:lnTo>
                  <a:pt x="168400" y="418117"/>
                </a:lnTo>
                <a:lnTo>
                  <a:pt x="157387" y="455170"/>
                </a:lnTo>
                <a:lnTo>
                  <a:pt x="156010" y="477439"/>
                </a:lnTo>
                <a:lnTo>
                  <a:pt x="156010" y="515065"/>
                </a:lnTo>
                <a:lnTo>
                  <a:pt x="154806" y="533218"/>
                </a:lnTo>
                <a:lnTo>
                  <a:pt x="136739" y="568751"/>
                </a:lnTo>
                <a:lnTo>
                  <a:pt x="91082" y="582746"/>
                </a:lnTo>
                <a:lnTo>
                  <a:pt x="78406" y="581872"/>
                </a:lnTo>
                <a:lnTo>
                  <a:pt x="36565" y="560062"/>
                </a:lnTo>
                <a:lnTo>
                  <a:pt x="25466" y="515065"/>
                </a:lnTo>
                <a:lnTo>
                  <a:pt x="25466" y="487763"/>
                </a:lnTo>
                <a:lnTo>
                  <a:pt x="28821" y="439755"/>
                </a:lnTo>
                <a:lnTo>
                  <a:pt x="38888" y="396910"/>
                </a:lnTo>
                <a:lnTo>
                  <a:pt x="48868" y="371214"/>
                </a:lnTo>
                <a:lnTo>
                  <a:pt x="38572" y="357075"/>
                </a:lnTo>
                <a:lnTo>
                  <a:pt x="13536" y="307433"/>
                </a:lnTo>
                <a:lnTo>
                  <a:pt x="3384" y="268889"/>
                </a:lnTo>
                <a:lnTo>
                  <a:pt x="0" y="226674"/>
                </a:lnTo>
                <a:lnTo>
                  <a:pt x="1935" y="193493"/>
                </a:lnTo>
                <a:lnTo>
                  <a:pt x="17422" y="133842"/>
                </a:lnTo>
                <a:lnTo>
                  <a:pt x="48136" y="83325"/>
                </a:lnTo>
                <a:lnTo>
                  <a:pt x="92531" y="43749"/>
                </a:lnTo>
                <a:lnTo>
                  <a:pt x="149988" y="15873"/>
                </a:lnTo>
                <a:lnTo>
                  <a:pt x="218357" y="1763"/>
                </a:lnTo>
                <a:lnTo>
                  <a:pt x="256500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9388708" y="2630394"/>
            <a:ext cx="515620" cy="911860"/>
          </a:xfrm>
          <a:custGeom>
            <a:avLst/>
            <a:gdLst/>
            <a:ahLst/>
            <a:cxnLst/>
            <a:rect l="l" t="t" r="r" b="b"/>
            <a:pathLst>
              <a:path w="515620" h="911860">
                <a:moveTo>
                  <a:pt x="383374" y="559115"/>
                </a:moveTo>
                <a:lnTo>
                  <a:pt x="383374" y="546955"/>
                </a:lnTo>
                <a:lnTo>
                  <a:pt x="381309" y="523296"/>
                </a:lnTo>
                <a:lnTo>
                  <a:pt x="364790" y="483375"/>
                </a:lnTo>
                <a:lnTo>
                  <a:pt x="331695" y="453865"/>
                </a:lnTo>
                <a:lnTo>
                  <a:pt x="280991" y="438723"/>
                </a:lnTo>
                <a:lnTo>
                  <a:pt x="248928" y="436830"/>
                </a:lnTo>
                <a:lnTo>
                  <a:pt x="228065" y="437690"/>
                </a:lnTo>
                <a:lnTo>
                  <a:pt x="190554" y="444573"/>
                </a:lnTo>
                <a:lnTo>
                  <a:pt x="141270" y="466426"/>
                </a:lnTo>
                <a:lnTo>
                  <a:pt x="107142" y="486845"/>
                </a:lnTo>
                <a:lnTo>
                  <a:pt x="102707" y="488681"/>
                </a:lnTo>
                <a:lnTo>
                  <a:pt x="98730" y="490210"/>
                </a:lnTo>
                <a:lnTo>
                  <a:pt x="95212" y="491434"/>
                </a:lnTo>
                <a:lnTo>
                  <a:pt x="91847" y="492658"/>
                </a:lnTo>
                <a:lnTo>
                  <a:pt x="49040" y="484623"/>
                </a:lnTo>
                <a:lnTo>
                  <a:pt x="25538" y="448431"/>
                </a:lnTo>
                <a:lnTo>
                  <a:pt x="24549" y="435912"/>
                </a:lnTo>
                <a:lnTo>
                  <a:pt x="25366" y="425660"/>
                </a:lnTo>
                <a:lnTo>
                  <a:pt x="56453" y="385582"/>
                </a:lnTo>
                <a:lnTo>
                  <a:pt x="99700" y="359197"/>
                </a:lnTo>
                <a:lnTo>
                  <a:pt x="151350" y="339868"/>
                </a:lnTo>
                <a:lnTo>
                  <a:pt x="217081" y="330003"/>
                </a:lnTo>
                <a:lnTo>
                  <a:pt x="255582" y="328770"/>
                </a:lnTo>
                <a:lnTo>
                  <a:pt x="298213" y="330505"/>
                </a:lnTo>
                <a:lnTo>
                  <a:pt x="336857" y="335710"/>
                </a:lnTo>
                <a:lnTo>
                  <a:pt x="402187" y="356530"/>
                </a:lnTo>
                <a:lnTo>
                  <a:pt x="452144" y="389683"/>
                </a:lnTo>
                <a:lnTo>
                  <a:pt x="487305" y="433618"/>
                </a:lnTo>
                <a:lnTo>
                  <a:pt x="508125" y="486616"/>
                </a:lnTo>
                <a:lnTo>
                  <a:pt x="515065" y="546955"/>
                </a:lnTo>
                <a:lnTo>
                  <a:pt x="515065" y="845670"/>
                </a:lnTo>
                <a:lnTo>
                  <a:pt x="505773" y="883913"/>
                </a:lnTo>
                <a:lnTo>
                  <a:pt x="464605" y="910398"/>
                </a:lnTo>
                <a:lnTo>
                  <a:pt x="449219" y="911516"/>
                </a:lnTo>
                <a:lnTo>
                  <a:pt x="434206" y="910398"/>
                </a:lnTo>
                <a:lnTo>
                  <a:pt x="392924" y="883913"/>
                </a:lnTo>
                <a:lnTo>
                  <a:pt x="383374" y="845670"/>
                </a:lnTo>
                <a:lnTo>
                  <a:pt x="383374" y="667176"/>
                </a:lnTo>
                <a:lnTo>
                  <a:pt x="306285" y="667176"/>
                </a:lnTo>
                <a:lnTo>
                  <a:pt x="260371" y="668208"/>
                </a:lnTo>
                <a:lnTo>
                  <a:pt x="222200" y="671305"/>
                </a:lnTo>
                <a:lnTo>
                  <a:pt x="169088" y="683694"/>
                </a:lnTo>
                <a:lnTo>
                  <a:pt x="133813" y="720647"/>
                </a:lnTo>
                <a:lnTo>
                  <a:pt x="131462" y="738528"/>
                </a:lnTo>
                <a:lnTo>
                  <a:pt x="136638" y="766934"/>
                </a:lnTo>
                <a:lnTo>
                  <a:pt x="152168" y="787224"/>
                </a:lnTo>
                <a:lnTo>
                  <a:pt x="178050" y="799398"/>
                </a:lnTo>
                <a:lnTo>
                  <a:pt x="214285" y="803456"/>
                </a:lnTo>
                <a:lnTo>
                  <a:pt x="225828" y="804287"/>
                </a:lnTo>
                <a:lnTo>
                  <a:pt x="236138" y="806782"/>
                </a:lnTo>
                <a:lnTo>
                  <a:pt x="264071" y="832880"/>
                </a:lnTo>
                <a:lnTo>
                  <a:pt x="264071" y="877504"/>
                </a:lnTo>
                <a:lnTo>
                  <a:pt x="231894" y="907559"/>
                </a:lnTo>
                <a:lnTo>
                  <a:pt x="197307" y="911516"/>
                </a:lnTo>
                <a:lnTo>
                  <a:pt x="151809" y="908792"/>
                </a:lnTo>
                <a:lnTo>
                  <a:pt x="112132" y="900618"/>
                </a:lnTo>
                <a:lnTo>
                  <a:pt x="50244" y="867925"/>
                </a:lnTo>
                <a:lnTo>
                  <a:pt x="12561" y="815329"/>
                </a:lnTo>
                <a:lnTo>
                  <a:pt x="0" y="745181"/>
                </a:lnTo>
                <a:lnTo>
                  <a:pt x="4258" y="700787"/>
                </a:lnTo>
                <a:lnTo>
                  <a:pt x="17034" y="662587"/>
                </a:lnTo>
                <a:lnTo>
                  <a:pt x="38328" y="630582"/>
                </a:lnTo>
                <a:lnTo>
                  <a:pt x="68140" y="604771"/>
                </a:lnTo>
                <a:lnTo>
                  <a:pt x="106942" y="584797"/>
                </a:lnTo>
                <a:lnTo>
                  <a:pt x="155208" y="570529"/>
                </a:lnTo>
                <a:lnTo>
                  <a:pt x="212937" y="561969"/>
                </a:lnTo>
                <a:lnTo>
                  <a:pt x="280131" y="559115"/>
                </a:lnTo>
                <a:lnTo>
                  <a:pt x="383374" y="559115"/>
                </a:lnTo>
                <a:close/>
              </a:path>
              <a:path w="515620" h="911860">
                <a:moveTo>
                  <a:pt x="280889" y="31890"/>
                </a:moveTo>
                <a:lnTo>
                  <a:pt x="321957" y="47032"/>
                </a:lnTo>
                <a:lnTo>
                  <a:pt x="335493" y="86494"/>
                </a:lnTo>
                <a:lnTo>
                  <a:pt x="335493" y="146604"/>
                </a:lnTo>
                <a:lnTo>
                  <a:pt x="388032" y="146604"/>
                </a:lnTo>
                <a:lnTo>
                  <a:pt x="388032" y="65845"/>
                </a:lnTo>
                <a:lnTo>
                  <a:pt x="397323" y="28205"/>
                </a:lnTo>
                <a:lnTo>
                  <a:pt x="437459" y="1147"/>
                </a:lnTo>
                <a:lnTo>
                  <a:pt x="452042" y="0"/>
                </a:lnTo>
                <a:lnTo>
                  <a:pt x="466539" y="1147"/>
                </a:lnTo>
                <a:lnTo>
                  <a:pt x="504681" y="28205"/>
                </a:lnTo>
                <a:lnTo>
                  <a:pt x="513070" y="65845"/>
                </a:lnTo>
                <a:lnTo>
                  <a:pt x="513070" y="200978"/>
                </a:lnTo>
                <a:lnTo>
                  <a:pt x="497240" y="239752"/>
                </a:lnTo>
                <a:lnTo>
                  <a:pt x="458695" y="255582"/>
                </a:lnTo>
                <a:lnTo>
                  <a:pt x="124878" y="255582"/>
                </a:lnTo>
                <a:lnTo>
                  <a:pt x="86563" y="239752"/>
                </a:lnTo>
                <a:lnTo>
                  <a:pt x="70503" y="200978"/>
                </a:lnTo>
                <a:lnTo>
                  <a:pt x="71507" y="190152"/>
                </a:lnTo>
                <a:lnTo>
                  <a:pt x="94894" y="155638"/>
                </a:lnTo>
                <a:lnTo>
                  <a:pt x="226515" y="146604"/>
                </a:lnTo>
                <a:lnTo>
                  <a:pt x="226515" y="86494"/>
                </a:lnTo>
                <a:lnTo>
                  <a:pt x="240739" y="47032"/>
                </a:lnTo>
                <a:lnTo>
                  <a:pt x="268571" y="32836"/>
                </a:lnTo>
                <a:lnTo>
                  <a:pt x="280889" y="3189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759118" y="2348701"/>
            <a:ext cx="160280" cy="253199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9997633" y="2959164"/>
            <a:ext cx="564515" cy="582930"/>
          </a:xfrm>
          <a:custGeom>
            <a:avLst/>
            <a:gdLst/>
            <a:ahLst/>
            <a:cxnLst/>
            <a:rect l="l" t="t" r="r" b="b"/>
            <a:pathLst>
              <a:path w="564515" h="582929">
                <a:moveTo>
                  <a:pt x="264989" y="0"/>
                </a:moveTo>
                <a:lnTo>
                  <a:pt x="313097" y="2351"/>
                </a:lnTo>
                <a:lnTo>
                  <a:pt x="356932" y="9406"/>
                </a:lnTo>
                <a:lnTo>
                  <a:pt x="396494" y="21164"/>
                </a:lnTo>
                <a:lnTo>
                  <a:pt x="431783" y="37626"/>
                </a:lnTo>
                <a:lnTo>
                  <a:pt x="489713" y="82192"/>
                </a:lnTo>
                <a:lnTo>
                  <a:pt x="530896" y="140639"/>
                </a:lnTo>
                <a:lnTo>
                  <a:pt x="555674" y="210901"/>
                </a:lnTo>
                <a:lnTo>
                  <a:pt x="561868" y="249861"/>
                </a:lnTo>
                <a:lnTo>
                  <a:pt x="563933" y="291373"/>
                </a:lnTo>
                <a:lnTo>
                  <a:pt x="561926" y="332526"/>
                </a:lnTo>
                <a:lnTo>
                  <a:pt x="555903" y="371328"/>
                </a:lnTo>
                <a:lnTo>
                  <a:pt x="531814" y="441878"/>
                </a:lnTo>
                <a:lnTo>
                  <a:pt x="492123" y="500496"/>
                </a:lnTo>
                <a:lnTo>
                  <a:pt x="436830" y="545120"/>
                </a:lnTo>
                <a:lnTo>
                  <a:pt x="366683" y="573340"/>
                </a:lnTo>
                <a:lnTo>
                  <a:pt x="326146" y="580395"/>
                </a:lnTo>
                <a:lnTo>
                  <a:pt x="281967" y="582746"/>
                </a:lnTo>
                <a:lnTo>
                  <a:pt x="238175" y="580638"/>
                </a:lnTo>
                <a:lnTo>
                  <a:pt x="197881" y="574315"/>
                </a:lnTo>
                <a:lnTo>
                  <a:pt x="161087" y="563775"/>
                </a:lnTo>
                <a:lnTo>
                  <a:pt x="98252" y="530379"/>
                </a:lnTo>
                <a:lnTo>
                  <a:pt x="50531" y="483117"/>
                </a:lnTo>
                <a:lnTo>
                  <a:pt x="18196" y="422878"/>
                </a:lnTo>
                <a:lnTo>
                  <a:pt x="2021" y="351641"/>
                </a:lnTo>
                <a:lnTo>
                  <a:pt x="0" y="312021"/>
                </a:lnTo>
                <a:lnTo>
                  <a:pt x="1046" y="297768"/>
                </a:lnTo>
                <a:lnTo>
                  <a:pt x="26355" y="256471"/>
                </a:lnTo>
                <a:lnTo>
                  <a:pt x="68598" y="246405"/>
                </a:lnTo>
                <a:lnTo>
                  <a:pt x="255582" y="246405"/>
                </a:lnTo>
                <a:lnTo>
                  <a:pt x="294585" y="262465"/>
                </a:lnTo>
                <a:lnTo>
                  <a:pt x="308350" y="300779"/>
                </a:lnTo>
                <a:lnTo>
                  <a:pt x="294585" y="339323"/>
                </a:lnTo>
                <a:lnTo>
                  <a:pt x="255582" y="355383"/>
                </a:lnTo>
                <a:lnTo>
                  <a:pt x="136280" y="355383"/>
                </a:lnTo>
                <a:lnTo>
                  <a:pt x="144267" y="382413"/>
                </a:lnTo>
                <a:lnTo>
                  <a:pt x="168930" y="426578"/>
                </a:lnTo>
                <a:lnTo>
                  <a:pt x="205223" y="457264"/>
                </a:lnTo>
                <a:lnTo>
                  <a:pt x="253403" y="472750"/>
                </a:lnTo>
                <a:lnTo>
                  <a:pt x="281967" y="474686"/>
                </a:lnTo>
                <a:lnTo>
                  <a:pt x="317284" y="471603"/>
                </a:lnTo>
                <a:lnTo>
                  <a:pt x="374067" y="446939"/>
                </a:lnTo>
                <a:lnTo>
                  <a:pt x="412396" y="398845"/>
                </a:lnTo>
                <a:lnTo>
                  <a:pt x="431668" y="334720"/>
                </a:lnTo>
                <a:lnTo>
                  <a:pt x="434077" y="297109"/>
                </a:lnTo>
                <a:lnTo>
                  <a:pt x="431381" y="253732"/>
                </a:lnTo>
                <a:lnTo>
                  <a:pt x="423294" y="215834"/>
                </a:lnTo>
                <a:lnTo>
                  <a:pt x="390945" y="156469"/>
                </a:lnTo>
                <a:lnTo>
                  <a:pt x="335997" y="120162"/>
                </a:lnTo>
                <a:lnTo>
                  <a:pt x="257417" y="108060"/>
                </a:lnTo>
                <a:lnTo>
                  <a:pt x="236253" y="108920"/>
                </a:lnTo>
                <a:lnTo>
                  <a:pt x="196332" y="115803"/>
                </a:lnTo>
                <a:lnTo>
                  <a:pt x="159050" y="129511"/>
                </a:lnTo>
                <a:lnTo>
                  <a:pt x="120965" y="150389"/>
                </a:lnTo>
                <a:lnTo>
                  <a:pt x="101407" y="163582"/>
                </a:lnTo>
                <a:lnTo>
                  <a:pt x="97736" y="165417"/>
                </a:lnTo>
                <a:lnTo>
                  <a:pt x="93989" y="167023"/>
                </a:lnTo>
                <a:lnTo>
                  <a:pt x="90165" y="168400"/>
                </a:lnTo>
                <a:lnTo>
                  <a:pt x="86494" y="169623"/>
                </a:lnTo>
                <a:lnTo>
                  <a:pt x="82135" y="170235"/>
                </a:lnTo>
                <a:lnTo>
                  <a:pt x="77087" y="170235"/>
                </a:lnTo>
                <a:lnTo>
                  <a:pt x="38544" y="156240"/>
                </a:lnTo>
                <a:lnTo>
                  <a:pt x="23401" y="116549"/>
                </a:lnTo>
                <a:lnTo>
                  <a:pt x="23401" y="111654"/>
                </a:lnTo>
                <a:lnTo>
                  <a:pt x="49714" y="68312"/>
                </a:lnTo>
                <a:lnTo>
                  <a:pt x="94796" y="38715"/>
                </a:lnTo>
                <a:lnTo>
                  <a:pt x="154476" y="14324"/>
                </a:lnTo>
                <a:lnTo>
                  <a:pt x="225484" y="1591"/>
                </a:lnTo>
                <a:lnTo>
                  <a:pt x="264989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10656404" y="2959164"/>
            <a:ext cx="490220" cy="582930"/>
          </a:xfrm>
          <a:custGeom>
            <a:avLst/>
            <a:gdLst/>
            <a:ahLst/>
            <a:cxnLst/>
            <a:rect l="l" t="t" r="r" b="b"/>
            <a:pathLst>
              <a:path w="490220" h="582929">
                <a:moveTo>
                  <a:pt x="63781" y="0"/>
                </a:moveTo>
                <a:lnTo>
                  <a:pt x="103916" y="10324"/>
                </a:lnTo>
                <a:lnTo>
                  <a:pt x="128593" y="52983"/>
                </a:lnTo>
                <a:lnTo>
                  <a:pt x="129626" y="67681"/>
                </a:lnTo>
                <a:lnTo>
                  <a:pt x="129626" y="346894"/>
                </a:lnTo>
                <a:lnTo>
                  <a:pt x="131476" y="373924"/>
                </a:lnTo>
                <a:lnTo>
                  <a:pt x="146274" y="418089"/>
                </a:lnTo>
                <a:lnTo>
                  <a:pt x="175584" y="448775"/>
                </a:lnTo>
                <a:lnTo>
                  <a:pt x="217684" y="464261"/>
                </a:lnTo>
                <a:lnTo>
                  <a:pt x="243422" y="466197"/>
                </a:lnTo>
                <a:lnTo>
                  <a:pt x="269520" y="464261"/>
                </a:lnTo>
                <a:lnTo>
                  <a:pt x="312423" y="448775"/>
                </a:lnTo>
                <a:lnTo>
                  <a:pt x="342679" y="418089"/>
                </a:lnTo>
                <a:lnTo>
                  <a:pt x="358051" y="373924"/>
                </a:lnTo>
                <a:lnTo>
                  <a:pt x="359972" y="346894"/>
                </a:lnTo>
                <a:lnTo>
                  <a:pt x="359972" y="67681"/>
                </a:lnTo>
                <a:lnTo>
                  <a:pt x="360962" y="52983"/>
                </a:lnTo>
                <a:lnTo>
                  <a:pt x="384822" y="10324"/>
                </a:lnTo>
                <a:lnTo>
                  <a:pt x="423753" y="0"/>
                </a:lnTo>
                <a:lnTo>
                  <a:pt x="439225" y="1147"/>
                </a:lnTo>
                <a:lnTo>
                  <a:pt x="480306" y="28319"/>
                </a:lnTo>
                <a:lnTo>
                  <a:pt x="489598" y="67681"/>
                </a:lnTo>
                <a:lnTo>
                  <a:pt x="489598" y="524472"/>
                </a:lnTo>
                <a:lnTo>
                  <a:pt x="475375" y="566916"/>
                </a:lnTo>
                <a:lnTo>
                  <a:pt x="432241" y="582746"/>
                </a:lnTo>
                <a:lnTo>
                  <a:pt x="418548" y="581757"/>
                </a:lnTo>
                <a:lnTo>
                  <a:pt x="381438" y="558240"/>
                </a:lnTo>
                <a:lnTo>
                  <a:pt x="373049" y="505658"/>
                </a:lnTo>
                <a:lnTo>
                  <a:pt x="358839" y="522980"/>
                </a:lnTo>
                <a:lnTo>
                  <a:pt x="324310" y="551429"/>
                </a:lnTo>
                <a:lnTo>
                  <a:pt x="281794" y="571390"/>
                </a:lnTo>
                <a:lnTo>
                  <a:pt x="232238" y="581484"/>
                </a:lnTo>
                <a:lnTo>
                  <a:pt x="204878" y="582746"/>
                </a:lnTo>
                <a:lnTo>
                  <a:pt x="160255" y="579405"/>
                </a:lnTo>
                <a:lnTo>
                  <a:pt x="120449" y="569382"/>
                </a:lnTo>
                <a:lnTo>
                  <a:pt x="85461" y="552677"/>
                </a:lnTo>
                <a:lnTo>
                  <a:pt x="55291" y="529290"/>
                </a:lnTo>
                <a:lnTo>
                  <a:pt x="13823" y="466943"/>
                </a:lnTo>
                <a:lnTo>
                  <a:pt x="3455" y="429273"/>
                </a:lnTo>
                <a:lnTo>
                  <a:pt x="0" y="387274"/>
                </a:lnTo>
                <a:lnTo>
                  <a:pt x="0" y="67681"/>
                </a:lnTo>
                <a:lnTo>
                  <a:pt x="8904" y="28319"/>
                </a:lnTo>
                <a:lnTo>
                  <a:pt x="48825" y="1147"/>
                </a:lnTo>
                <a:lnTo>
                  <a:pt x="63781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11241795" y="2639801"/>
            <a:ext cx="2374900" cy="902335"/>
          </a:xfrm>
          <a:custGeom>
            <a:avLst/>
            <a:gdLst/>
            <a:ahLst/>
            <a:cxnLst/>
            <a:rect l="l" t="t" r="r" b="b"/>
            <a:pathLst>
              <a:path w="2374900" h="902335">
                <a:moveTo>
                  <a:pt x="264989" y="319363"/>
                </a:moveTo>
                <a:lnTo>
                  <a:pt x="313097" y="321715"/>
                </a:lnTo>
                <a:lnTo>
                  <a:pt x="356932" y="328770"/>
                </a:lnTo>
                <a:lnTo>
                  <a:pt x="396494" y="340528"/>
                </a:lnTo>
                <a:lnTo>
                  <a:pt x="431782" y="356989"/>
                </a:lnTo>
                <a:lnTo>
                  <a:pt x="489713" y="401556"/>
                </a:lnTo>
                <a:lnTo>
                  <a:pt x="530896" y="460002"/>
                </a:lnTo>
                <a:lnTo>
                  <a:pt x="555674" y="530265"/>
                </a:lnTo>
                <a:lnTo>
                  <a:pt x="561869" y="569224"/>
                </a:lnTo>
                <a:lnTo>
                  <a:pt x="563934" y="610736"/>
                </a:lnTo>
                <a:lnTo>
                  <a:pt x="561926" y="651890"/>
                </a:lnTo>
                <a:lnTo>
                  <a:pt x="555904" y="690692"/>
                </a:lnTo>
                <a:lnTo>
                  <a:pt x="531813" y="761241"/>
                </a:lnTo>
                <a:lnTo>
                  <a:pt x="492122" y="819860"/>
                </a:lnTo>
                <a:lnTo>
                  <a:pt x="436830" y="864484"/>
                </a:lnTo>
                <a:lnTo>
                  <a:pt x="366683" y="892703"/>
                </a:lnTo>
                <a:lnTo>
                  <a:pt x="326146" y="899758"/>
                </a:lnTo>
                <a:lnTo>
                  <a:pt x="281966" y="902110"/>
                </a:lnTo>
                <a:lnTo>
                  <a:pt x="238174" y="900002"/>
                </a:lnTo>
                <a:lnTo>
                  <a:pt x="197881" y="893678"/>
                </a:lnTo>
                <a:lnTo>
                  <a:pt x="161086" y="883139"/>
                </a:lnTo>
                <a:lnTo>
                  <a:pt x="98252" y="849743"/>
                </a:lnTo>
                <a:lnTo>
                  <a:pt x="50531" y="802481"/>
                </a:lnTo>
                <a:lnTo>
                  <a:pt x="18196" y="742242"/>
                </a:lnTo>
                <a:lnTo>
                  <a:pt x="2021" y="671004"/>
                </a:lnTo>
                <a:lnTo>
                  <a:pt x="0" y="631385"/>
                </a:lnTo>
                <a:lnTo>
                  <a:pt x="1046" y="617132"/>
                </a:lnTo>
                <a:lnTo>
                  <a:pt x="26355" y="575835"/>
                </a:lnTo>
                <a:lnTo>
                  <a:pt x="68599" y="565769"/>
                </a:lnTo>
                <a:lnTo>
                  <a:pt x="255583" y="565769"/>
                </a:lnTo>
                <a:lnTo>
                  <a:pt x="294585" y="581828"/>
                </a:lnTo>
                <a:lnTo>
                  <a:pt x="308350" y="620143"/>
                </a:lnTo>
                <a:lnTo>
                  <a:pt x="294585" y="658687"/>
                </a:lnTo>
                <a:lnTo>
                  <a:pt x="255583" y="674747"/>
                </a:lnTo>
                <a:lnTo>
                  <a:pt x="136280" y="674747"/>
                </a:lnTo>
                <a:lnTo>
                  <a:pt x="144266" y="701776"/>
                </a:lnTo>
                <a:lnTo>
                  <a:pt x="168930" y="745941"/>
                </a:lnTo>
                <a:lnTo>
                  <a:pt x="205223" y="776627"/>
                </a:lnTo>
                <a:lnTo>
                  <a:pt x="253402" y="792113"/>
                </a:lnTo>
                <a:lnTo>
                  <a:pt x="281966" y="794049"/>
                </a:lnTo>
                <a:lnTo>
                  <a:pt x="317283" y="790966"/>
                </a:lnTo>
                <a:lnTo>
                  <a:pt x="374067" y="766303"/>
                </a:lnTo>
                <a:lnTo>
                  <a:pt x="412396" y="718209"/>
                </a:lnTo>
                <a:lnTo>
                  <a:pt x="431667" y="654084"/>
                </a:lnTo>
                <a:lnTo>
                  <a:pt x="434076" y="616472"/>
                </a:lnTo>
                <a:lnTo>
                  <a:pt x="431381" y="573096"/>
                </a:lnTo>
                <a:lnTo>
                  <a:pt x="423294" y="535197"/>
                </a:lnTo>
                <a:lnTo>
                  <a:pt x="390944" y="475833"/>
                </a:lnTo>
                <a:lnTo>
                  <a:pt x="335996" y="439526"/>
                </a:lnTo>
                <a:lnTo>
                  <a:pt x="257417" y="427424"/>
                </a:lnTo>
                <a:lnTo>
                  <a:pt x="236253" y="428284"/>
                </a:lnTo>
                <a:lnTo>
                  <a:pt x="196332" y="435167"/>
                </a:lnTo>
                <a:lnTo>
                  <a:pt x="159051" y="448875"/>
                </a:lnTo>
                <a:lnTo>
                  <a:pt x="120966" y="469753"/>
                </a:lnTo>
                <a:lnTo>
                  <a:pt x="101406" y="482945"/>
                </a:lnTo>
                <a:lnTo>
                  <a:pt x="97735" y="484781"/>
                </a:lnTo>
                <a:lnTo>
                  <a:pt x="93989" y="486387"/>
                </a:lnTo>
                <a:lnTo>
                  <a:pt x="90165" y="487763"/>
                </a:lnTo>
                <a:lnTo>
                  <a:pt x="86494" y="488987"/>
                </a:lnTo>
                <a:lnTo>
                  <a:pt x="82135" y="489599"/>
                </a:lnTo>
                <a:lnTo>
                  <a:pt x="77088" y="489599"/>
                </a:lnTo>
                <a:lnTo>
                  <a:pt x="38544" y="475603"/>
                </a:lnTo>
                <a:lnTo>
                  <a:pt x="23402" y="435912"/>
                </a:lnTo>
                <a:lnTo>
                  <a:pt x="23402" y="431018"/>
                </a:lnTo>
                <a:lnTo>
                  <a:pt x="49714" y="387675"/>
                </a:lnTo>
                <a:lnTo>
                  <a:pt x="94797" y="358079"/>
                </a:lnTo>
                <a:lnTo>
                  <a:pt x="154477" y="333688"/>
                </a:lnTo>
                <a:lnTo>
                  <a:pt x="225484" y="320955"/>
                </a:lnTo>
                <a:lnTo>
                  <a:pt x="264989" y="319363"/>
                </a:lnTo>
                <a:close/>
              </a:path>
              <a:path w="2374900" h="902335">
                <a:moveTo>
                  <a:pt x="844836" y="376720"/>
                </a:moveTo>
                <a:lnTo>
                  <a:pt x="861125" y="335882"/>
                </a:lnTo>
                <a:lnTo>
                  <a:pt x="896228" y="320395"/>
                </a:lnTo>
                <a:lnTo>
                  <a:pt x="912517" y="319363"/>
                </a:lnTo>
                <a:lnTo>
                  <a:pt x="954674" y="321772"/>
                </a:lnTo>
                <a:lnTo>
                  <a:pt x="992817" y="328999"/>
                </a:lnTo>
                <a:lnTo>
                  <a:pt x="1057057" y="357907"/>
                </a:lnTo>
                <a:lnTo>
                  <a:pt x="1106211" y="403276"/>
                </a:lnTo>
                <a:lnTo>
                  <a:pt x="1140797" y="462297"/>
                </a:lnTo>
                <a:lnTo>
                  <a:pt x="1161274" y="532329"/>
                </a:lnTo>
                <a:lnTo>
                  <a:pt x="1166393" y="570486"/>
                </a:lnTo>
                <a:lnTo>
                  <a:pt x="1168099" y="610736"/>
                </a:lnTo>
                <a:lnTo>
                  <a:pt x="1166063" y="651890"/>
                </a:lnTo>
                <a:lnTo>
                  <a:pt x="1159954" y="690692"/>
                </a:lnTo>
                <a:lnTo>
                  <a:pt x="1135521" y="761241"/>
                </a:lnTo>
                <a:lnTo>
                  <a:pt x="1095600" y="819860"/>
                </a:lnTo>
                <a:lnTo>
                  <a:pt x="1040537" y="864484"/>
                </a:lnTo>
                <a:lnTo>
                  <a:pt x="970963" y="892703"/>
                </a:lnTo>
                <a:lnTo>
                  <a:pt x="930799" y="899758"/>
                </a:lnTo>
                <a:lnTo>
                  <a:pt x="887050" y="902110"/>
                </a:lnTo>
                <a:lnTo>
                  <a:pt x="870159" y="901780"/>
                </a:lnTo>
                <a:lnTo>
                  <a:pt x="824646" y="896833"/>
                </a:lnTo>
                <a:lnTo>
                  <a:pt x="778990" y="885132"/>
                </a:lnTo>
                <a:lnTo>
                  <a:pt x="743457" y="855794"/>
                </a:lnTo>
                <a:lnTo>
                  <a:pt x="620226" y="400351"/>
                </a:lnTo>
                <a:lnTo>
                  <a:pt x="618391" y="390256"/>
                </a:lnTo>
                <a:lnTo>
                  <a:pt x="618391" y="385209"/>
                </a:lnTo>
                <a:lnTo>
                  <a:pt x="635598" y="339094"/>
                </a:lnTo>
                <a:lnTo>
                  <a:pt x="682172" y="319363"/>
                </a:lnTo>
                <a:lnTo>
                  <a:pt x="704498" y="322417"/>
                </a:lnTo>
                <a:lnTo>
                  <a:pt x="722608" y="331580"/>
                </a:lnTo>
                <a:lnTo>
                  <a:pt x="736503" y="346851"/>
                </a:lnTo>
                <a:lnTo>
                  <a:pt x="746182" y="368231"/>
                </a:lnTo>
                <a:lnTo>
                  <a:pt x="856995" y="783725"/>
                </a:lnTo>
                <a:lnTo>
                  <a:pt x="862042" y="784337"/>
                </a:lnTo>
                <a:lnTo>
                  <a:pt x="867243" y="784796"/>
                </a:lnTo>
                <a:lnTo>
                  <a:pt x="872596" y="785102"/>
                </a:lnTo>
                <a:lnTo>
                  <a:pt x="877949" y="785407"/>
                </a:lnTo>
                <a:lnTo>
                  <a:pt x="882768" y="785560"/>
                </a:lnTo>
                <a:lnTo>
                  <a:pt x="887050" y="785560"/>
                </a:lnTo>
                <a:lnTo>
                  <a:pt x="951175" y="774089"/>
                </a:lnTo>
                <a:lnTo>
                  <a:pt x="998552" y="739675"/>
                </a:lnTo>
                <a:lnTo>
                  <a:pt x="1027804" y="684383"/>
                </a:lnTo>
                <a:lnTo>
                  <a:pt x="1037555" y="610736"/>
                </a:lnTo>
                <a:lnTo>
                  <a:pt x="1035433" y="571347"/>
                </a:lnTo>
                <a:lnTo>
                  <a:pt x="1018455" y="506763"/>
                </a:lnTo>
                <a:lnTo>
                  <a:pt x="984672" y="461594"/>
                </a:lnTo>
                <a:lnTo>
                  <a:pt x="934427" y="438766"/>
                </a:lnTo>
                <a:lnTo>
                  <a:pt x="890564" y="434837"/>
                </a:lnTo>
                <a:lnTo>
                  <a:pt x="879307" y="431611"/>
                </a:lnTo>
                <a:lnTo>
                  <a:pt x="848794" y="399491"/>
                </a:lnTo>
                <a:lnTo>
                  <a:pt x="845826" y="388550"/>
                </a:lnTo>
                <a:lnTo>
                  <a:pt x="844836" y="376720"/>
                </a:lnTo>
                <a:close/>
              </a:path>
              <a:path w="2374900" h="902335">
                <a:moveTo>
                  <a:pt x="1502541" y="319363"/>
                </a:moveTo>
                <a:lnTo>
                  <a:pt x="1540712" y="321127"/>
                </a:lnTo>
                <a:lnTo>
                  <a:pt x="1609311" y="335237"/>
                </a:lnTo>
                <a:lnTo>
                  <a:pt x="1667198" y="363141"/>
                </a:lnTo>
                <a:lnTo>
                  <a:pt x="1712051" y="402946"/>
                </a:lnTo>
                <a:lnTo>
                  <a:pt x="1743296" y="454037"/>
                </a:lnTo>
                <a:lnTo>
                  <a:pt x="1759127" y="515294"/>
                </a:lnTo>
                <a:lnTo>
                  <a:pt x="1761106" y="549709"/>
                </a:lnTo>
                <a:lnTo>
                  <a:pt x="1761106" y="834429"/>
                </a:lnTo>
                <a:lnTo>
                  <a:pt x="1751814" y="873790"/>
                </a:lnTo>
                <a:lnTo>
                  <a:pt x="1710647" y="900963"/>
                </a:lnTo>
                <a:lnTo>
                  <a:pt x="1695261" y="902110"/>
                </a:lnTo>
                <a:lnTo>
                  <a:pt x="1680276" y="900963"/>
                </a:lnTo>
                <a:lnTo>
                  <a:pt x="1639624" y="873790"/>
                </a:lnTo>
                <a:lnTo>
                  <a:pt x="1630332" y="834429"/>
                </a:lnTo>
                <a:lnTo>
                  <a:pt x="1630332" y="559115"/>
                </a:lnTo>
                <a:lnTo>
                  <a:pt x="1628239" y="531168"/>
                </a:lnTo>
                <a:lnTo>
                  <a:pt x="1611490" y="485168"/>
                </a:lnTo>
                <a:lnTo>
                  <a:pt x="1578467" y="452661"/>
                </a:lnTo>
                <a:lnTo>
                  <a:pt x="1531320" y="436142"/>
                </a:lnTo>
                <a:lnTo>
                  <a:pt x="1502541" y="434077"/>
                </a:lnTo>
                <a:lnTo>
                  <a:pt x="1473777" y="436142"/>
                </a:lnTo>
                <a:lnTo>
                  <a:pt x="1426745" y="452661"/>
                </a:lnTo>
                <a:lnTo>
                  <a:pt x="1394123" y="484938"/>
                </a:lnTo>
                <a:lnTo>
                  <a:pt x="1377718" y="529103"/>
                </a:lnTo>
                <a:lnTo>
                  <a:pt x="1375668" y="555444"/>
                </a:lnTo>
                <a:lnTo>
                  <a:pt x="1376026" y="567489"/>
                </a:lnTo>
                <a:lnTo>
                  <a:pt x="1377102" y="579305"/>
                </a:lnTo>
                <a:lnTo>
                  <a:pt x="1378894" y="590891"/>
                </a:lnTo>
                <a:lnTo>
                  <a:pt x="1381403" y="602248"/>
                </a:lnTo>
                <a:lnTo>
                  <a:pt x="1404604" y="592812"/>
                </a:lnTo>
                <a:lnTo>
                  <a:pt x="1429239" y="586073"/>
                </a:lnTo>
                <a:lnTo>
                  <a:pt x="1455308" y="582029"/>
                </a:lnTo>
                <a:lnTo>
                  <a:pt x="1482810" y="580681"/>
                </a:lnTo>
                <a:lnTo>
                  <a:pt x="1498311" y="581714"/>
                </a:lnTo>
                <a:lnTo>
                  <a:pt x="1540024" y="605861"/>
                </a:lnTo>
                <a:lnTo>
                  <a:pt x="1549573" y="638038"/>
                </a:lnTo>
                <a:lnTo>
                  <a:pt x="1548512" y="649710"/>
                </a:lnTo>
                <a:lnTo>
                  <a:pt x="1523735" y="686103"/>
                </a:lnTo>
                <a:lnTo>
                  <a:pt x="1470149" y="697102"/>
                </a:lnTo>
                <a:lnTo>
                  <a:pt x="1451895" y="702221"/>
                </a:lnTo>
                <a:lnTo>
                  <a:pt x="1414441" y="737481"/>
                </a:lnTo>
                <a:lnTo>
                  <a:pt x="1403429" y="774534"/>
                </a:lnTo>
                <a:lnTo>
                  <a:pt x="1402052" y="796802"/>
                </a:lnTo>
                <a:lnTo>
                  <a:pt x="1402052" y="834429"/>
                </a:lnTo>
                <a:lnTo>
                  <a:pt x="1400848" y="852582"/>
                </a:lnTo>
                <a:lnTo>
                  <a:pt x="1382780" y="888115"/>
                </a:lnTo>
                <a:lnTo>
                  <a:pt x="1337124" y="902110"/>
                </a:lnTo>
                <a:lnTo>
                  <a:pt x="1324448" y="901235"/>
                </a:lnTo>
                <a:lnTo>
                  <a:pt x="1282606" y="879425"/>
                </a:lnTo>
                <a:lnTo>
                  <a:pt x="1271508" y="834429"/>
                </a:lnTo>
                <a:lnTo>
                  <a:pt x="1271508" y="807127"/>
                </a:lnTo>
                <a:lnTo>
                  <a:pt x="1274863" y="759119"/>
                </a:lnTo>
                <a:lnTo>
                  <a:pt x="1284929" y="716273"/>
                </a:lnTo>
                <a:lnTo>
                  <a:pt x="1294909" y="690577"/>
                </a:lnTo>
                <a:lnTo>
                  <a:pt x="1284613" y="676439"/>
                </a:lnTo>
                <a:lnTo>
                  <a:pt x="1259577" y="626796"/>
                </a:lnTo>
                <a:lnTo>
                  <a:pt x="1249425" y="588252"/>
                </a:lnTo>
                <a:lnTo>
                  <a:pt x="1246041" y="546038"/>
                </a:lnTo>
                <a:lnTo>
                  <a:pt x="1247976" y="512857"/>
                </a:lnTo>
                <a:lnTo>
                  <a:pt x="1263463" y="453205"/>
                </a:lnTo>
                <a:lnTo>
                  <a:pt x="1294177" y="402688"/>
                </a:lnTo>
                <a:lnTo>
                  <a:pt x="1338572" y="363112"/>
                </a:lnTo>
                <a:lnTo>
                  <a:pt x="1396029" y="335237"/>
                </a:lnTo>
                <a:lnTo>
                  <a:pt x="1464399" y="321127"/>
                </a:lnTo>
                <a:lnTo>
                  <a:pt x="1502541" y="319363"/>
                </a:lnTo>
                <a:close/>
              </a:path>
              <a:path w="2374900" h="902335">
                <a:moveTo>
                  <a:pt x="1692391" y="108978"/>
                </a:moveTo>
                <a:lnTo>
                  <a:pt x="1655912" y="125496"/>
                </a:lnTo>
                <a:lnTo>
                  <a:pt x="1640770" y="163582"/>
                </a:lnTo>
                <a:lnTo>
                  <a:pt x="1640770" y="184230"/>
                </a:lnTo>
                <a:lnTo>
                  <a:pt x="1639809" y="198125"/>
                </a:lnTo>
                <a:lnTo>
                  <a:pt x="1616638" y="239651"/>
                </a:lnTo>
                <a:lnTo>
                  <a:pt x="1578825" y="249846"/>
                </a:lnTo>
                <a:lnTo>
                  <a:pt x="1564213" y="248714"/>
                </a:lnTo>
                <a:lnTo>
                  <a:pt x="1525426" y="221871"/>
                </a:lnTo>
                <a:lnTo>
                  <a:pt x="1516650" y="184230"/>
                </a:lnTo>
                <a:lnTo>
                  <a:pt x="1516650" y="139033"/>
                </a:lnTo>
                <a:lnTo>
                  <a:pt x="1527232" y="85218"/>
                </a:lnTo>
                <a:lnTo>
                  <a:pt x="1557431" y="40780"/>
                </a:lnTo>
                <a:lnTo>
                  <a:pt x="1601811" y="10582"/>
                </a:lnTo>
                <a:lnTo>
                  <a:pt x="1654766" y="0"/>
                </a:lnTo>
                <a:lnTo>
                  <a:pt x="1756403" y="0"/>
                </a:lnTo>
                <a:lnTo>
                  <a:pt x="1794946" y="16518"/>
                </a:lnTo>
                <a:lnTo>
                  <a:pt x="1810776" y="55292"/>
                </a:lnTo>
                <a:lnTo>
                  <a:pt x="1809787" y="66204"/>
                </a:lnTo>
                <a:lnTo>
                  <a:pt x="1786514" y="100331"/>
                </a:lnTo>
                <a:lnTo>
                  <a:pt x="1692391" y="108978"/>
                </a:lnTo>
                <a:close/>
              </a:path>
              <a:path w="2374900" h="902335">
                <a:moveTo>
                  <a:pt x="2244076" y="554297"/>
                </a:moveTo>
                <a:lnTo>
                  <a:pt x="2235243" y="504397"/>
                </a:lnTo>
                <a:lnTo>
                  <a:pt x="2208745" y="467115"/>
                </a:lnTo>
                <a:lnTo>
                  <a:pt x="2167849" y="443713"/>
                </a:lnTo>
                <a:lnTo>
                  <a:pt x="2115367" y="435912"/>
                </a:lnTo>
                <a:lnTo>
                  <a:pt x="2076292" y="439382"/>
                </a:lnTo>
                <a:lnTo>
                  <a:pt x="2040057" y="449793"/>
                </a:lnTo>
                <a:lnTo>
                  <a:pt x="2006661" y="467143"/>
                </a:lnTo>
                <a:lnTo>
                  <a:pt x="1976104" y="491434"/>
                </a:lnTo>
                <a:lnTo>
                  <a:pt x="1992967" y="515022"/>
                </a:lnTo>
                <a:lnTo>
                  <a:pt x="2005012" y="541507"/>
                </a:lnTo>
                <a:lnTo>
                  <a:pt x="2012239" y="570888"/>
                </a:lnTo>
                <a:lnTo>
                  <a:pt x="2014648" y="603165"/>
                </a:lnTo>
                <a:lnTo>
                  <a:pt x="2014648" y="834429"/>
                </a:lnTo>
                <a:lnTo>
                  <a:pt x="2005356" y="873790"/>
                </a:lnTo>
                <a:lnTo>
                  <a:pt x="1964403" y="900963"/>
                </a:lnTo>
                <a:lnTo>
                  <a:pt x="1949032" y="902110"/>
                </a:lnTo>
                <a:lnTo>
                  <a:pt x="1933975" y="900963"/>
                </a:lnTo>
                <a:lnTo>
                  <a:pt x="1893926" y="873790"/>
                </a:lnTo>
                <a:lnTo>
                  <a:pt x="1885022" y="834429"/>
                </a:lnTo>
                <a:lnTo>
                  <a:pt x="1885022" y="603165"/>
                </a:lnTo>
                <a:lnTo>
                  <a:pt x="1884606" y="594060"/>
                </a:lnTo>
                <a:lnTo>
                  <a:pt x="1868847" y="553552"/>
                </a:lnTo>
                <a:lnTo>
                  <a:pt x="1853130" y="538467"/>
                </a:lnTo>
                <a:lnTo>
                  <a:pt x="1849306" y="533419"/>
                </a:lnTo>
                <a:lnTo>
                  <a:pt x="1845636" y="527607"/>
                </a:lnTo>
                <a:lnTo>
                  <a:pt x="1842118" y="521030"/>
                </a:lnTo>
                <a:lnTo>
                  <a:pt x="1838753" y="514453"/>
                </a:lnTo>
                <a:lnTo>
                  <a:pt x="1837071" y="506806"/>
                </a:lnTo>
                <a:lnTo>
                  <a:pt x="1837071" y="498087"/>
                </a:lnTo>
                <a:lnTo>
                  <a:pt x="1837071" y="493040"/>
                </a:lnTo>
                <a:lnTo>
                  <a:pt x="1863541" y="437963"/>
                </a:lnTo>
                <a:lnTo>
                  <a:pt x="1887200" y="408094"/>
                </a:lnTo>
                <a:lnTo>
                  <a:pt x="1946049" y="359972"/>
                </a:lnTo>
                <a:lnTo>
                  <a:pt x="1981840" y="342205"/>
                </a:lnTo>
                <a:lnTo>
                  <a:pt x="2022449" y="329515"/>
                </a:lnTo>
                <a:lnTo>
                  <a:pt x="2067875" y="321901"/>
                </a:lnTo>
                <a:lnTo>
                  <a:pt x="2118120" y="319363"/>
                </a:lnTo>
                <a:lnTo>
                  <a:pt x="2155861" y="321012"/>
                </a:lnTo>
                <a:lnTo>
                  <a:pt x="2223772" y="334204"/>
                </a:lnTo>
                <a:lnTo>
                  <a:pt x="2281200" y="360259"/>
                </a:lnTo>
                <a:lnTo>
                  <a:pt x="2325824" y="397196"/>
                </a:lnTo>
                <a:lnTo>
                  <a:pt x="2356940" y="444387"/>
                </a:lnTo>
                <a:lnTo>
                  <a:pt x="2372656" y="500023"/>
                </a:lnTo>
                <a:lnTo>
                  <a:pt x="2374621" y="530896"/>
                </a:lnTo>
                <a:lnTo>
                  <a:pt x="2374621" y="834429"/>
                </a:lnTo>
                <a:lnTo>
                  <a:pt x="2365071" y="873790"/>
                </a:lnTo>
                <a:lnTo>
                  <a:pt x="2323358" y="900963"/>
                </a:lnTo>
                <a:lnTo>
                  <a:pt x="2307857" y="902110"/>
                </a:lnTo>
                <a:lnTo>
                  <a:pt x="2292901" y="900963"/>
                </a:lnTo>
                <a:lnTo>
                  <a:pt x="2252981" y="873790"/>
                </a:lnTo>
                <a:lnTo>
                  <a:pt x="2244076" y="834429"/>
                </a:lnTo>
                <a:lnTo>
                  <a:pt x="2244076" y="554297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13711327" y="2959164"/>
            <a:ext cx="1962150" cy="911860"/>
          </a:xfrm>
          <a:custGeom>
            <a:avLst/>
            <a:gdLst/>
            <a:ahLst/>
            <a:cxnLst/>
            <a:rect l="l" t="t" r="r" b="b"/>
            <a:pathLst>
              <a:path w="1962150" h="911860">
                <a:moveTo>
                  <a:pt x="221856" y="0"/>
                </a:moveTo>
                <a:lnTo>
                  <a:pt x="288849" y="4817"/>
                </a:lnTo>
                <a:lnTo>
                  <a:pt x="345289" y="19271"/>
                </a:lnTo>
                <a:lnTo>
                  <a:pt x="391805" y="42673"/>
                </a:lnTo>
                <a:lnTo>
                  <a:pt x="428571" y="74334"/>
                </a:lnTo>
                <a:lnTo>
                  <a:pt x="440731" y="111043"/>
                </a:lnTo>
                <a:lnTo>
                  <a:pt x="439784" y="121854"/>
                </a:lnTo>
                <a:lnTo>
                  <a:pt x="417358" y="155853"/>
                </a:lnTo>
                <a:lnTo>
                  <a:pt x="383374" y="164499"/>
                </a:lnTo>
                <a:lnTo>
                  <a:pt x="374784" y="163625"/>
                </a:lnTo>
                <a:lnTo>
                  <a:pt x="365994" y="161000"/>
                </a:lnTo>
                <a:lnTo>
                  <a:pt x="357003" y="156627"/>
                </a:lnTo>
                <a:lnTo>
                  <a:pt x="347812" y="150504"/>
                </a:lnTo>
                <a:lnTo>
                  <a:pt x="336283" y="142288"/>
                </a:lnTo>
                <a:lnTo>
                  <a:pt x="324411" y="134616"/>
                </a:lnTo>
                <a:lnTo>
                  <a:pt x="286240" y="115287"/>
                </a:lnTo>
                <a:lnTo>
                  <a:pt x="236769" y="108060"/>
                </a:lnTo>
                <a:lnTo>
                  <a:pt x="199831" y="111889"/>
                </a:lnTo>
                <a:lnTo>
                  <a:pt x="173447" y="123374"/>
                </a:lnTo>
                <a:lnTo>
                  <a:pt x="157617" y="142517"/>
                </a:lnTo>
                <a:lnTo>
                  <a:pt x="152340" y="169317"/>
                </a:lnTo>
                <a:lnTo>
                  <a:pt x="153387" y="181563"/>
                </a:lnTo>
                <a:lnTo>
                  <a:pt x="178050" y="214256"/>
                </a:lnTo>
                <a:lnTo>
                  <a:pt x="338406" y="261318"/>
                </a:lnTo>
                <a:lnTo>
                  <a:pt x="369393" y="271470"/>
                </a:lnTo>
                <a:lnTo>
                  <a:pt x="417687" y="299001"/>
                </a:lnTo>
                <a:lnTo>
                  <a:pt x="448244" y="336513"/>
                </a:lnTo>
                <a:lnTo>
                  <a:pt x="463386" y="386069"/>
                </a:lnTo>
                <a:lnTo>
                  <a:pt x="465279" y="415493"/>
                </a:lnTo>
                <a:lnTo>
                  <a:pt x="461723" y="450825"/>
                </a:lnTo>
                <a:lnTo>
                  <a:pt x="433274" y="511165"/>
                </a:lnTo>
                <a:lnTo>
                  <a:pt x="376677" y="556548"/>
                </a:lnTo>
                <a:lnTo>
                  <a:pt x="338463" y="571103"/>
                </a:lnTo>
                <a:lnTo>
                  <a:pt x="293739" y="579835"/>
                </a:lnTo>
                <a:lnTo>
                  <a:pt x="242504" y="582746"/>
                </a:lnTo>
                <a:lnTo>
                  <a:pt x="205624" y="581456"/>
                </a:lnTo>
                <a:lnTo>
                  <a:pt x="139090" y="571131"/>
                </a:lnTo>
                <a:lnTo>
                  <a:pt x="82436" y="551415"/>
                </a:lnTo>
                <a:lnTo>
                  <a:pt x="37123" y="527899"/>
                </a:lnTo>
                <a:lnTo>
                  <a:pt x="4703" y="496252"/>
                </a:lnTo>
                <a:lnTo>
                  <a:pt x="0" y="471933"/>
                </a:lnTo>
                <a:lnTo>
                  <a:pt x="932" y="461035"/>
                </a:lnTo>
                <a:lnTo>
                  <a:pt x="23186" y="427022"/>
                </a:lnTo>
                <a:lnTo>
                  <a:pt x="64315" y="418552"/>
                </a:lnTo>
                <a:lnTo>
                  <a:pt x="82593" y="424900"/>
                </a:lnTo>
                <a:lnTo>
                  <a:pt x="97435" y="432514"/>
                </a:lnTo>
                <a:lnTo>
                  <a:pt x="150733" y="457249"/>
                </a:lnTo>
                <a:lnTo>
                  <a:pt x="192776" y="470327"/>
                </a:lnTo>
                <a:lnTo>
                  <a:pt x="238605" y="474686"/>
                </a:lnTo>
                <a:lnTo>
                  <a:pt x="260701" y="473696"/>
                </a:lnTo>
                <a:lnTo>
                  <a:pt x="309956" y="458855"/>
                </a:lnTo>
                <a:lnTo>
                  <a:pt x="332971" y="427409"/>
                </a:lnTo>
                <a:lnTo>
                  <a:pt x="334506" y="413658"/>
                </a:lnTo>
                <a:lnTo>
                  <a:pt x="333746" y="403248"/>
                </a:lnTo>
                <a:lnTo>
                  <a:pt x="306171" y="365707"/>
                </a:lnTo>
                <a:lnTo>
                  <a:pt x="146604" y="321428"/>
                </a:lnTo>
                <a:lnTo>
                  <a:pt x="117524" y="311692"/>
                </a:lnTo>
                <a:lnTo>
                  <a:pt x="70721" y="284045"/>
                </a:lnTo>
                <a:lnTo>
                  <a:pt x="39246" y="245157"/>
                </a:lnTo>
                <a:lnTo>
                  <a:pt x="23530" y="192963"/>
                </a:lnTo>
                <a:lnTo>
                  <a:pt x="21566" y="161746"/>
                </a:lnTo>
                <a:lnTo>
                  <a:pt x="24706" y="126127"/>
                </a:lnTo>
                <a:lnTo>
                  <a:pt x="49828" y="66935"/>
                </a:lnTo>
                <a:lnTo>
                  <a:pt x="100116" y="24391"/>
                </a:lnTo>
                <a:lnTo>
                  <a:pt x="175139" y="2710"/>
                </a:lnTo>
                <a:lnTo>
                  <a:pt x="221856" y="0"/>
                </a:lnTo>
                <a:close/>
              </a:path>
              <a:path w="1962150" h="911860">
                <a:moveTo>
                  <a:pt x="795888" y="0"/>
                </a:moveTo>
                <a:lnTo>
                  <a:pt x="834059" y="1763"/>
                </a:lnTo>
                <a:lnTo>
                  <a:pt x="902658" y="15873"/>
                </a:lnTo>
                <a:lnTo>
                  <a:pt x="960545" y="43777"/>
                </a:lnTo>
                <a:lnTo>
                  <a:pt x="1005398" y="83583"/>
                </a:lnTo>
                <a:lnTo>
                  <a:pt x="1036643" y="134674"/>
                </a:lnTo>
                <a:lnTo>
                  <a:pt x="1052474" y="195931"/>
                </a:lnTo>
                <a:lnTo>
                  <a:pt x="1054452" y="230345"/>
                </a:lnTo>
                <a:lnTo>
                  <a:pt x="1054452" y="515065"/>
                </a:lnTo>
                <a:lnTo>
                  <a:pt x="1045161" y="554426"/>
                </a:lnTo>
                <a:lnTo>
                  <a:pt x="1003994" y="581599"/>
                </a:lnTo>
                <a:lnTo>
                  <a:pt x="988608" y="582746"/>
                </a:lnTo>
                <a:lnTo>
                  <a:pt x="973623" y="581599"/>
                </a:lnTo>
                <a:lnTo>
                  <a:pt x="932971" y="554426"/>
                </a:lnTo>
                <a:lnTo>
                  <a:pt x="923679" y="515065"/>
                </a:lnTo>
                <a:lnTo>
                  <a:pt x="923679" y="239752"/>
                </a:lnTo>
                <a:lnTo>
                  <a:pt x="921586" y="211804"/>
                </a:lnTo>
                <a:lnTo>
                  <a:pt x="904837" y="165804"/>
                </a:lnTo>
                <a:lnTo>
                  <a:pt x="871814" y="133297"/>
                </a:lnTo>
                <a:lnTo>
                  <a:pt x="824667" y="116778"/>
                </a:lnTo>
                <a:lnTo>
                  <a:pt x="795888" y="114713"/>
                </a:lnTo>
                <a:lnTo>
                  <a:pt x="767124" y="116778"/>
                </a:lnTo>
                <a:lnTo>
                  <a:pt x="720091" y="133297"/>
                </a:lnTo>
                <a:lnTo>
                  <a:pt x="687469" y="165575"/>
                </a:lnTo>
                <a:lnTo>
                  <a:pt x="671065" y="209740"/>
                </a:lnTo>
                <a:lnTo>
                  <a:pt x="669014" y="236081"/>
                </a:lnTo>
                <a:lnTo>
                  <a:pt x="669373" y="248126"/>
                </a:lnTo>
                <a:lnTo>
                  <a:pt x="670448" y="259941"/>
                </a:lnTo>
                <a:lnTo>
                  <a:pt x="672241" y="271527"/>
                </a:lnTo>
                <a:lnTo>
                  <a:pt x="674750" y="282884"/>
                </a:lnTo>
                <a:lnTo>
                  <a:pt x="697951" y="273449"/>
                </a:lnTo>
                <a:lnTo>
                  <a:pt x="722586" y="266709"/>
                </a:lnTo>
                <a:lnTo>
                  <a:pt x="748654" y="262666"/>
                </a:lnTo>
                <a:lnTo>
                  <a:pt x="776157" y="261318"/>
                </a:lnTo>
                <a:lnTo>
                  <a:pt x="791658" y="262350"/>
                </a:lnTo>
                <a:lnTo>
                  <a:pt x="833371" y="286497"/>
                </a:lnTo>
                <a:lnTo>
                  <a:pt x="842920" y="318675"/>
                </a:lnTo>
                <a:lnTo>
                  <a:pt x="841859" y="330347"/>
                </a:lnTo>
                <a:lnTo>
                  <a:pt x="817081" y="366740"/>
                </a:lnTo>
                <a:lnTo>
                  <a:pt x="763495" y="377738"/>
                </a:lnTo>
                <a:lnTo>
                  <a:pt x="745241" y="382857"/>
                </a:lnTo>
                <a:lnTo>
                  <a:pt x="707787" y="418117"/>
                </a:lnTo>
                <a:lnTo>
                  <a:pt x="696775" y="455170"/>
                </a:lnTo>
                <a:lnTo>
                  <a:pt x="695399" y="477439"/>
                </a:lnTo>
                <a:lnTo>
                  <a:pt x="695399" y="515065"/>
                </a:lnTo>
                <a:lnTo>
                  <a:pt x="694194" y="533218"/>
                </a:lnTo>
                <a:lnTo>
                  <a:pt x="676127" y="568751"/>
                </a:lnTo>
                <a:lnTo>
                  <a:pt x="630470" y="582746"/>
                </a:lnTo>
                <a:lnTo>
                  <a:pt x="617795" y="581872"/>
                </a:lnTo>
                <a:lnTo>
                  <a:pt x="575953" y="560062"/>
                </a:lnTo>
                <a:lnTo>
                  <a:pt x="564855" y="515065"/>
                </a:lnTo>
                <a:lnTo>
                  <a:pt x="564855" y="487763"/>
                </a:lnTo>
                <a:lnTo>
                  <a:pt x="568210" y="439755"/>
                </a:lnTo>
                <a:lnTo>
                  <a:pt x="578276" y="396910"/>
                </a:lnTo>
                <a:lnTo>
                  <a:pt x="588255" y="371214"/>
                </a:lnTo>
                <a:lnTo>
                  <a:pt x="577960" y="357075"/>
                </a:lnTo>
                <a:lnTo>
                  <a:pt x="552924" y="307433"/>
                </a:lnTo>
                <a:lnTo>
                  <a:pt x="542772" y="268889"/>
                </a:lnTo>
                <a:lnTo>
                  <a:pt x="539387" y="226674"/>
                </a:lnTo>
                <a:lnTo>
                  <a:pt x="541323" y="193493"/>
                </a:lnTo>
                <a:lnTo>
                  <a:pt x="556809" y="133842"/>
                </a:lnTo>
                <a:lnTo>
                  <a:pt x="587524" y="83325"/>
                </a:lnTo>
                <a:lnTo>
                  <a:pt x="631918" y="43749"/>
                </a:lnTo>
                <a:lnTo>
                  <a:pt x="689376" y="15873"/>
                </a:lnTo>
                <a:lnTo>
                  <a:pt x="757746" y="1763"/>
                </a:lnTo>
                <a:lnTo>
                  <a:pt x="795888" y="0"/>
                </a:lnTo>
                <a:close/>
              </a:path>
              <a:path w="1962150" h="911860">
                <a:moveTo>
                  <a:pt x="844870" y="710538"/>
                </a:moveTo>
                <a:lnTo>
                  <a:pt x="860929" y="671076"/>
                </a:lnTo>
                <a:lnTo>
                  <a:pt x="900162" y="655934"/>
                </a:lnTo>
                <a:lnTo>
                  <a:pt x="960501" y="655934"/>
                </a:lnTo>
                <a:lnTo>
                  <a:pt x="1002085" y="662415"/>
                </a:lnTo>
                <a:lnTo>
                  <a:pt x="1041432" y="695897"/>
                </a:lnTo>
                <a:lnTo>
                  <a:pt x="1054337" y="750917"/>
                </a:lnTo>
                <a:lnTo>
                  <a:pt x="1054337" y="846818"/>
                </a:lnTo>
                <a:lnTo>
                  <a:pt x="1045949" y="884200"/>
                </a:lnTo>
                <a:lnTo>
                  <a:pt x="1007807" y="910627"/>
                </a:lnTo>
                <a:lnTo>
                  <a:pt x="993310" y="911746"/>
                </a:lnTo>
                <a:lnTo>
                  <a:pt x="978727" y="910627"/>
                </a:lnTo>
                <a:lnTo>
                  <a:pt x="938592" y="884200"/>
                </a:lnTo>
                <a:lnTo>
                  <a:pt x="929300" y="846818"/>
                </a:lnTo>
                <a:lnTo>
                  <a:pt x="929300" y="781890"/>
                </a:lnTo>
                <a:lnTo>
                  <a:pt x="929300" y="770724"/>
                </a:lnTo>
                <a:lnTo>
                  <a:pt x="924023" y="765141"/>
                </a:lnTo>
                <a:lnTo>
                  <a:pt x="913469" y="765141"/>
                </a:lnTo>
                <a:lnTo>
                  <a:pt x="900162" y="765141"/>
                </a:lnTo>
                <a:lnTo>
                  <a:pt x="860929" y="749999"/>
                </a:lnTo>
                <a:lnTo>
                  <a:pt x="845874" y="722210"/>
                </a:lnTo>
                <a:lnTo>
                  <a:pt x="844870" y="710538"/>
                </a:lnTo>
                <a:close/>
              </a:path>
              <a:path w="1962150" h="911860">
                <a:moveTo>
                  <a:pt x="1411467" y="0"/>
                </a:moveTo>
                <a:lnTo>
                  <a:pt x="1484310" y="6481"/>
                </a:lnTo>
                <a:lnTo>
                  <a:pt x="1546829" y="25925"/>
                </a:lnTo>
                <a:lnTo>
                  <a:pt x="1597705" y="57242"/>
                </a:lnTo>
                <a:lnTo>
                  <a:pt x="1635618" y="99342"/>
                </a:lnTo>
                <a:lnTo>
                  <a:pt x="1659192" y="151020"/>
                </a:lnTo>
                <a:lnTo>
                  <a:pt x="1667050" y="211532"/>
                </a:lnTo>
                <a:lnTo>
                  <a:pt x="1667050" y="376032"/>
                </a:lnTo>
                <a:lnTo>
                  <a:pt x="1668369" y="396408"/>
                </a:lnTo>
                <a:lnTo>
                  <a:pt x="1688157" y="443254"/>
                </a:lnTo>
                <a:lnTo>
                  <a:pt x="1730658" y="465623"/>
                </a:lnTo>
                <a:lnTo>
                  <a:pt x="1749644" y="467115"/>
                </a:lnTo>
                <a:lnTo>
                  <a:pt x="1785477" y="461422"/>
                </a:lnTo>
                <a:lnTo>
                  <a:pt x="1811073" y="444344"/>
                </a:lnTo>
                <a:lnTo>
                  <a:pt x="1826430" y="415880"/>
                </a:lnTo>
                <a:lnTo>
                  <a:pt x="1831549" y="376032"/>
                </a:lnTo>
                <a:lnTo>
                  <a:pt x="1831549" y="67681"/>
                </a:lnTo>
                <a:lnTo>
                  <a:pt x="1832596" y="52983"/>
                </a:lnTo>
                <a:lnTo>
                  <a:pt x="1857733" y="10324"/>
                </a:lnTo>
                <a:lnTo>
                  <a:pt x="1897395" y="0"/>
                </a:lnTo>
                <a:lnTo>
                  <a:pt x="1912738" y="1147"/>
                </a:lnTo>
                <a:lnTo>
                  <a:pt x="1953060" y="28319"/>
                </a:lnTo>
                <a:lnTo>
                  <a:pt x="1962094" y="67681"/>
                </a:lnTo>
                <a:lnTo>
                  <a:pt x="1962094" y="521718"/>
                </a:lnTo>
                <a:lnTo>
                  <a:pt x="1947411" y="565310"/>
                </a:lnTo>
                <a:lnTo>
                  <a:pt x="1903819" y="582746"/>
                </a:lnTo>
                <a:lnTo>
                  <a:pt x="1890211" y="581656"/>
                </a:lnTo>
                <a:lnTo>
                  <a:pt x="1854994" y="556047"/>
                </a:lnTo>
                <a:lnTo>
                  <a:pt x="1847380" y="518736"/>
                </a:lnTo>
                <a:lnTo>
                  <a:pt x="1835736" y="533046"/>
                </a:lnTo>
                <a:lnTo>
                  <a:pt x="1790482" y="565998"/>
                </a:lnTo>
                <a:lnTo>
                  <a:pt x="1752856" y="578559"/>
                </a:lnTo>
                <a:lnTo>
                  <a:pt x="1710182" y="582746"/>
                </a:lnTo>
                <a:lnTo>
                  <a:pt x="1672714" y="579663"/>
                </a:lnTo>
                <a:lnTo>
                  <a:pt x="1609735" y="555000"/>
                </a:lnTo>
                <a:lnTo>
                  <a:pt x="1563750" y="506734"/>
                </a:lnTo>
                <a:lnTo>
                  <a:pt x="1540348" y="441232"/>
                </a:lnTo>
                <a:lnTo>
                  <a:pt x="1537423" y="402416"/>
                </a:lnTo>
                <a:lnTo>
                  <a:pt x="1537423" y="234934"/>
                </a:lnTo>
                <a:lnTo>
                  <a:pt x="1535243" y="208377"/>
                </a:lnTo>
                <a:lnTo>
                  <a:pt x="1517806" y="164557"/>
                </a:lnTo>
                <a:lnTo>
                  <a:pt x="1483751" y="133440"/>
                </a:lnTo>
                <a:lnTo>
                  <a:pt x="1437292" y="117610"/>
                </a:lnTo>
                <a:lnTo>
                  <a:pt x="1409632" y="115631"/>
                </a:lnTo>
                <a:lnTo>
                  <a:pt x="1370572" y="119101"/>
                </a:lnTo>
                <a:lnTo>
                  <a:pt x="1334379" y="129512"/>
                </a:lnTo>
                <a:lnTo>
                  <a:pt x="1301055" y="146862"/>
                </a:lnTo>
                <a:lnTo>
                  <a:pt x="1270599" y="171153"/>
                </a:lnTo>
                <a:lnTo>
                  <a:pt x="1279804" y="182782"/>
                </a:lnTo>
                <a:lnTo>
                  <a:pt x="1287691" y="195185"/>
                </a:lnTo>
                <a:lnTo>
                  <a:pt x="1303621" y="236912"/>
                </a:lnTo>
                <a:lnTo>
                  <a:pt x="1308913" y="283802"/>
                </a:lnTo>
                <a:lnTo>
                  <a:pt x="1308913" y="432471"/>
                </a:lnTo>
                <a:lnTo>
                  <a:pt x="1308913" y="439966"/>
                </a:lnTo>
                <a:lnTo>
                  <a:pt x="1310824" y="446237"/>
                </a:lnTo>
                <a:lnTo>
                  <a:pt x="1314648" y="451284"/>
                </a:lnTo>
                <a:lnTo>
                  <a:pt x="1318472" y="456179"/>
                </a:lnTo>
                <a:lnTo>
                  <a:pt x="1324437" y="458626"/>
                </a:lnTo>
                <a:lnTo>
                  <a:pt x="1332544" y="458626"/>
                </a:lnTo>
                <a:lnTo>
                  <a:pt x="1360763" y="458626"/>
                </a:lnTo>
                <a:lnTo>
                  <a:pt x="1402978" y="474227"/>
                </a:lnTo>
                <a:lnTo>
                  <a:pt x="1419956" y="515065"/>
                </a:lnTo>
                <a:lnTo>
                  <a:pt x="1418895" y="527239"/>
                </a:lnTo>
                <a:lnTo>
                  <a:pt x="1393973" y="564177"/>
                </a:lnTo>
                <a:lnTo>
                  <a:pt x="1360763" y="573340"/>
                </a:lnTo>
                <a:lnTo>
                  <a:pt x="1274269" y="573340"/>
                </a:lnTo>
                <a:lnTo>
                  <a:pt x="1232284" y="566399"/>
                </a:lnTo>
                <a:lnTo>
                  <a:pt x="1191789" y="530623"/>
                </a:lnTo>
                <a:lnTo>
                  <a:pt x="1179859" y="494259"/>
                </a:lnTo>
                <a:lnTo>
                  <a:pt x="1178368" y="472850"/>
                </a:lnTo>
                <a:lnTo>
                  <a:pt x="1178368" y="283802"/>
                </a:lnTo>
                <a:lnTo>
                  <a:pt x="1177952" y="274696"/>
                </a:lnTo>
                <a:lnTo>
                  <a:pt x="1162194" y="234188"/>
                </a:lnTo>
                <a:lnTo>
                  <a:pt x="1146477" y="219103"/>
                </a:lnTo>
                <a:lnTo>
                  <a:pt x="1142041" y="214056"/>
                </a:lnTo>
                <a:lnTo>
                  <a:pt x="1138371" y="208243"/>
                </a:lnTo>
                <a:lnTo>
                  <a:pt x="1135465" y="201667"/>
                </a:lnTo>
                <a:lnTo>
                  <a:pt x="1132712" y="195090"/>
                </a:lnTo>
                <a:lnTo>
                  <a:pt x="1131335" y="187442"/>
                </a:lnTo>
                <a:lnTo>
                  <a:pt x="1131335" y="178724"/>
                </a:lnTo>
                <a:lnTo>
                  <a:pt x="1156887" y="119488"/>
                </a:lnTo>
                <a:lnTo>
                  <a:pt x="1180547" y="89534"/>
                </a:lnTo>
                <a:lnTo>
                  <a:pt x="1239396" y="41067"/>
                </a:lnTo>
                <a:lnTo>
                  <a:pt x="1275187" y="23100"/>
                </a:lnTo>
                <a:lnTo>
                  <a:pt x="1315795" y="10266"/>
                </a:lnTo>
                <a:lnTo>
                  <a:pt x="1361222" y="2566"/>
                </a:lnTo>
                <a:lnTo>
                  <a:pt x="1411467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15772023" y="2959164"/>
            <a:ext cx="1526540" cy="582930"/>
          </a:xfrm>
          <a:custGeom>
            <a:avLst/>
            <a:gdLst/>
            <a:ahLst/>
            <a:cxnLst/>
            <a:rect l="l" t="t" r="r" b="b"/>
            <a:pathLst>
              <a:path w="1526540" h="582929">
                <a:moveTo>
                  <a:pt x="207861" y="0"/>
                </a:moveTo>
                <a:lnTo>
                  <a:pt x="276861" y="4703"/>
                </a:lnTo>
                <a:lnTo>
                  <a:pt x="339323" y="18813"/>
                </a:lnTo>
                <a:lnTo>
                  <a:pt x="391690" y="42099"/>
                </a:lnTo>
                <a:lnTo>
                  <a:pt x="430406" y="74334"/>
                </a:lnTo>
                <a:lnTo>
                  <a:pt x="442796" y="111043"/>
                </a:lnTo>
                <a:lnTo>
                  <a:pt x="441849" y="121854"/>
                </a:lnTo>
                <a:lnTo>
                  <a:pt x="419336" y="155853"/>
                </a:lnTo>
                <a:lnTo>
                  <a:pt x="385439" y="164499"/>
                </a:lnTo>
                <a:lnTo>
                  <a:pt x="376663" y="163739"/>
                </a:lnTo>
                <a:lnTo>
                  <a:pt x="368231" y="161459"/>
                </a:lnTo>
                <a:lnTo>
                  <a:pt x="360144" y="157659"/>
                </a:lnTo>
                <a:lnTo>
                  <a:pt x="352400" y="152340"/>
                </a:lnTo>
                <a:lnTo>
                  <a:pt x="339610" y="142575"/>
                </a:lnTo>
                <a:lnTo>
                  <a:pt x="325558" y="133928"/>
                </a:lnTo>
                <a:lnTo>
                  <a:pt x="275944" y="114771"/>
                </a:lnTo>
                <a:lnTo>
                  <a:pt x="236712" y="108806"/>
                </a:lnTo>
                <a:lnTo>
                  <a:pt x="215203" y="108060"/>
                </a:lnTo>
                <a:lnTo>
                  <a:pt x="178265" y="111587"/>
                </a:lnTo>
                <a:lnTo>
                  <a:pt x="151880" y="122170"/>
                </a:lnTo>
                <a:lnTo>
                  <a:pt x="136050" y="139807"/>
                </a:lnTo>
                <a:lnTo>
                  <a:pt x="130773" y="164499"/>
                </a:lnTo>
                <a:lnTo>
                  <a:pt x="131820" y="175999"/>
                </a:lnTo>
                <a:lnTo>
                  <a:pt x="156484" y="206943"/>
                </a:lnTo>
                <a:lnTo>
                  <a:pt x="316839" y="253747"/>
                </a:lnTo>
                <a:lnTo>
                  <a:pt x="347798" y="263956"/>
                </a:lnTo>
                <a:lnTo>
                  <a:pt x="395863" y="291946"/>
                </a:lnTo>
                <a:lnTo>
                  <a:pt x="426018" y="330261"/>
                </a:lnTo>
                <a:lnTo>
                  <a:pt x="440931" y="380276"/>
                </a:lnTo>
                <a:lnTo>
                  <a:pt x="442796" y="409758"/>
                </a:lnTo>
                <a:lnTo>
                  <a:pt x="442796" y="486845"/>
                </a:lnTo>
                <a:lnTo>
                  <a:pt x="429245" y="535929"/>
                </a:lnTo>
                <a:lnTo>
                  <a:pt x="391174" y="567260"/>
                </a:lnTo>
                <a:lnTo>
                  <a:pt x="356301" y="573340"/>
                </a:lnTo>
                <a:lnTo>
                  <a:pt x="63092" y="573340"/>
                </a:lnTo>
                <a:lnTo>
                  <a:pt x="22756" y="551343"/>
                </a:lnTo>
                <a:lnTo>
                  <a:pt x="15142" y="526307"/>
                </a:lnTo>
                <a:lnTo>
                  <a:pt x="15142" y="421000"/>
                </a:lnTo>
                <a:lnTo>
                  <a:pt x="29137" y="377408"/>
                </a:lnTo>
                <a:lnTo>
                  <a:pt x="72499" y="360890"/>
                </a:lnTo>
                <a:lnTo>
                  <a:pt x="116090" y="377408"/>
                </a:lnTo>
                <a:lnTo>
                  <a:pt x="130773" y="421000"/>
                </a:lnTo>
                <a:lnTo>
                  <a:pt x="130773" y="465279"/>
                </a:lnTo>
                <a:lnTo>
                  <a:pt x="282883" y="465279"/>
                </a:lnTo>
                <a:lnTo>
                  <a:pt x="290990" y="465279"/>
                </a:lnTo>
                <a:lnTo>
                  <a:pt x="298025" y="462144"/>
                </a:lnTo>
                <a:lnTo>
                  <a:pt x="303991" y="455873"/>
                </a:lnTo>
                <a:lnTo>
                  <a:pt x="309956" y="449602"/>
                </a:lnTo>
                <a:lnTo>
                  <a:pt x="312938" y="442413"/>
                </a:lnTo>
                <a:lnTo>
                  <a:pt x="312938" y="434306"/>
                </a:lnTo>
                <a:lnTo>
                  <a:pt x="312938" y="406087"/>
                </a:lnTo>
                <a:lnTo>
                  <a:pt x="293581" y="365492"/>
                </a:lnTo>
                <a:lnTo>
                  <a:pt x="125037" y="314086"/>
                </a:lnTo>
                <a:lnTo>
                  <a:pt x="95958" y="304307"/>
                </a:lnTo>
                <a:lnTo>
                  <a:pt x="49154" y="277005"/>
                </a:lnTo>
                <a:lnTo>
                  <a:pt x="17680" y="239035"/>
                </a:lnTo>
                <a:lnTo>
                  <a:pt x="1964" y="188331"/>
                </a:lnTo>
                <a:lnTo>
                  <a:pt x="0" y="158075"/>
                </a:lnTo>
                <a:lnTo>
                  <a:pt x="3283" y="122571"/>
                </a:lnTo>
                <a:lnTo>
                  <a:pt x="29552" y="64297"/>
                </a:lnTo>
                <a:lnTo>
                  <a:pt x="82034" y="23358"/>
                </a:lnTo>
                <a:lnTo>
                  <a:pt x="159696" y="2595"/>
                </a:lnTo>
                <a:lnTo>
                  <a:pt x="207861" y="0"/>
                </a:lnTo>
                <a:close/>
              </a:path>
              <a:path w="1526540" h="582929">
                <a:moveTo>
                  <a:pt x="743455" y="0"/>
                </a:moveTo>
                <a:lnTo>
                  <a:pt x="810449" y="4817"/>
                </a:lnTo>
                <a:lnTo>
                  <a:pt x="866888" y="19271"/>
                </a:lnTo>
                <a:lnTo>
                  <a:pt x="913405" y="42673"/>
                </a:lnTo>
                <a:lnTo>
                  <a:pt x="950170" y="74334"/>
                </a:lnTo>
                <a:lnTo>
                  <a:pt x="962330" y="111043"/>
                </a:lnTo>
                <a:lnTo>
                  <a:pt x="961384" y="121854"/>
                </a:lnTo>
                <a:lnTo>
                  <a:pt x="938957" y="155853"/>
                </a:lnTo>
                <a:lnTo>
                  <a:pt x="904973" y="164499"/>
                </a:lnTo>
                <a:lnTo>
                  <a:pt x="896384" y="163625"/>
                </a:lnTo>
                <a:lnTo>
                  <a:pt x="887593" y="161000"/>
                </a:lnTo>
                <a:lnTo>
                  <a:pt x="878603" y="156627"/>
                </a:lnTo>
                <a:lnTo>
                  <a:pt x="869411" y="150504"/>
                </a:lnTo>
                <a:lnTo>
                  <a:pt x="857883" y="142288"/>
                </a:lnTo>
                <a:lnTo>
                  <a:pt x="846010" y="134616"/>
                </a:lnTo>
                <a:lnTo>
                  <a:pt x="807839" y="115287"/>
                </a:lnTo>
                <a:lnTo>
                  <a:pt x="758368" y="108060"/>
                </a:lnTo>
                <a:lnTo>
                  <a:pt x="721431" y="111889"/>
                </a:lnTo>
                <a:lnTo>
                  <a:pt x="695047" y="123374"/>
                </a:lnTo>
                <a:lnTo>
                  <a:pt x="679216" y="142517"/>
                </a:lnTo>
                <a:lnTo>
                  <a:pt x="673940" y="169317"/>
                </a:lnTo>
                <a:lnTo>
                  <a:pt x="674986" y="181563"/>
                </a:lnTo>
                <a:lnTo>
                  <a:pt x="699650" y="214256"/>
                </a:lnTo>
                <a:lnTo>
                  <a:pt x="860005" y="261318"/>
                </a:lnTo>
                <a:lnTo>
                  <a:pt x="890992" y="271470"/>
                </a:lnTo>
                <a:lnTo>
                  <a:pt x="939287" y="299001"/>
                </a:lnTo>
                <a:lnTo>
                  <a:pt x="969844" y="336513"/>
                </a:lnTo>
                <a:lnTo>
                  <a:pt x="984986" y="386069"/>
                </a:lnTo>
                <a:lnTo>
                  <a:pt x="986879" y="415493"/>
                </a:lnTo>
                <a:lnTo>
                  <a:pt x="983323" y="450825"/>
                </a:lnTo>
                <a:lnTo>
                  <a:pt x="954874" y="511165"/>
                </a:lnTo>
                <a:lnTo>
                  <a:pt x="898277" y="556548"/>
                </a:lnTo>
                <a:lnTo>
                  <a:pt x="860062" y="571103"/>
                </a:lnTo>
                <a:lnTo>
                  <a:pt x="815338" y="579835"/>
                </a:lnTo>
                <a:lnTo>
                  <a:pt x="764104" y="582746"/>
                </a:lnTo>
                <a:lnTo>
                  <a:pt x="727224" y="581456"/>
                </a:lnTo>
                <a:lnTo>
                  <a:pt x="660690" y="571131"/>
                </a:lnTo>
                <a:lnTo>
                  <a:pt x="604035" y="551415"/>
                </a:lnTo>
                <a:lnTo>
                  <a:pt x="558723" y="527899"/>
                </a:lnTo>
                <a:lnTo>
                  <a:pt x="526302" y="496252"/>
                </a:lnTo>
                <a:lnTo>
                  <a:pt x="521599" y="471933"/>
                </a:lnTo>
                <a:lnTo>
                  <a:pt x="522531" y="461035"/>
                </a:lnTo>
                <a:lnTo>
                  <a:pt x="544786" y="427022"/>
                </a:lnTo>
                <a:lnTo>
                  <a:pt x="585915" y="418552"/>
                </a:lnTo>
                <a:lnTo>
                  <a:pt x="604193" y="424900"/>
                </a:lnTo>
                <a:lnTo>
                  <a:pt x="619034" y="432514"/>
                </a:lnTo>
                <a:lnTo>
                  <a:pt x="672333" y="457249"/>
                </a:lnTo>
                <a:lnTo>
                  <a:pt x="714376" y="470327"/>
                </a:lnTo>
                <a:lnTo>
                  <a:pt x="760204" y="474686"/>
                </a:lnTo>
                <a:lnTo>
                  <a:pt x="782301" y="473696"/>
                </a:lnTo>
                <a:lnTo>
                  <a:pt x="831556" y="458855"/>
                </a:lnTo>
                <a:lnTo>
                  <a:pt x="854571" y="427409"/>
                </a:lnTo>
                <a:lnTo>
                  <a:pt x="856105" y="413658"/>
                </a:lnTo>
                <a:lnTo>
                  <a:pt x="855345" y="403248"/>
                </a:lnTo>
                <a:lnTo>
                  <a:pt x="827771" y="365707"/>
                </a:lnTo>
                <a:lnTo>
                  <a:pt x="668204" y="321428"/>
                </a:lnTo>
                <a:lnTo>
                  <a:pt x="639124" y="311692"/>
                </a:lnTo>
                <a:lnTo>
                  <a:pt x="592320" y="284045"/>
                </a:lnTo>
                <a:lnTo>
                  <a:pt x="560845" y="245157"/>
                </a:lnTo>
                <a:lnTo>
                  <a:pt x="545130" y="192963"/>
                </a:lnTo>
                <a:lnTo>
                  <a:pt x="543165" y="161746"/>
                </a:lnTo>
                <a:lnTo>
                  <a:pt x="546305" y="126127"/>
                </a:lnTo>
                <a:lnTo>
                  <a:pt x="571428" y="66935"/>
                </a:lnTo>
                <a:lnTo>
                  <a:pt x="621716" y="24391"/>
                </a:lnTo>
                <a:lnTo>
                  <a:pt x="696738" y="2710"/>
                </a:lnTo>
                <a:lnTo>
                  <a:pt x="743455" y="0"/>
                </a:lnTo>
                <a:close/>
              </a:path>
              <a:path w="1526540" h="582929">
                <a:moveTo>
                  <a:pt x="1282843" y="0"/>
                </a:moveTo>
                <a:lnTo>
                  <a:pt x="1349837" y="4817"/>
                </a:lnTo>
                <a:lnTo>
                  <a:pt x="1406276" y="19271"/>
                </a:lnTo>
                <a:lnTo>
                  <a:pt x="1452793" y="42673"/>
                </a:lnTo>
                <a:lnTo>
                  <a:pt x="1489558" y="74334"/>
                </a:lnTo>
                <a:lnTo>
                  <a:pt x="1501718" y="111043"/>
                </a:lnTo>
                <a:lnTo>
                  <a:pt x="1500771" y="121854"/>
                </a:lnTo>
                <a:lnTo>
                  <a:pt x="1478345" y="155853"/>
                </a:lnTo>
                <a:lnTo>
                  <a:pt x="1444361" y="164499"/>
                </a:lnTo>
                <a:lnTo>
                  <a:pt x="1435772" y="163625"/>
                </a:lnTo>
                <a:lnTo>
                  <a:pt x="1426981" y="161000"/>
                </a:lnTo>
                <a:lnTo>
                  <a:pt x="1417991" y="156627"/>
                </a:lnTo>
                <a:lnTo>
                  <a:pt x="1408800" y="150504"/>
                </a:lnTo>
                <a:lnTo>
                  <a:pt x="1397271" y="142288"/>
                </a:lnTo>
                <a:lnTo>
                  <a:pt x="1385398" y="134616"/>
                </a:lnTo>
                <a:lnTo>
                  <a:pt x="1347227" y="115287"/>
                </a:lnTo>
                <a:lnTo>
                  <a:pt x="1297756" y="108060"/>
                </a:lnTo>
                <a:lnTo>
                  <a:pt x="1260819" y="111889"/>
                </a:lnTo>
                <a:lnTo>
                  <a:pt x="1234435" y="123374"/>
                </a:lnTo>
                <a:lnTo>
                  <a:pt x="1218604" y="142517"/>
                </a:lnTo>
                <a:lnTo>
                  <a:pt x="1213328" y="169317"/>
                </a:lnTo>
                <a:lnTo>
                  <a:pt x="1214374" y="181563"/>
                </a:lnTo>
                <a:lnTo>
                  <a:pt x="1239038" y="214256"/>
                </a:lnTo>
                <a:lnTo>
                  <a:pt x="1399393" y="261318"/>
                </a:lnTo>
                <a:lnTo>
                  <a:pt x="1430380" y="271470"/>
                </a:lnTo>
                <a:lnTo>
                  <a:pt x="1478675" y="299001"/>
                </a:lnTo>
                <a:lnTo>
                  <a:pt x="1509232" y="336513"/>
                </a:lnTo>
                <a:lnTo>
                  <a:pt x="1524374" y="386069"/>
                </a:lnTo>
                <a:lnTo>
                  <a:pt x="1526267" y="415493"/>
                </a:lnTo>
                <a:lnTo>
                  <a:pt x="1522710" y="450825"/>
                </a:lnTo>
                <a:lnTo>
                  <a:pt x="1494262" y="511165"/>
                </a:lnTo>
                <a:lnTo>
                  <a:pt x="1437665" y="556548"/>
                </a:lnTo>
                <a:lnTo>
                  <a:pt x="1399450" y="571103"/>
                </a:lnTo>
                <a:lnTo>
                  <a:pt x="1354726" y="579835"/>
                </a:lnTo>
                <a:lnTo>
                  <a:pt x="1303492" y="582746"/>
                </a:lnTo>
                <a:lnTo>
                  <a:pt x="1266612" y="581456"/>
                </a:lnTo>
                <a:lnTo>
                  <a:pt x="1200078" y="571131"/>
                </a:lnTo>
                <a:lnTo>
                  <a:pt x="1143423" y="551415"/>
                </a:lnTo>
                <a:lnTo>
                  <a:pt x="1098111" y="527899"/>
                </a:lnTo>
                <a:lnTo>
                  <a:pt x="1065690" y="496252"/>
                </a:lnTo>
                <a:lnTo>
                  <a:pt x="1060987" y="471933"/>
                </a:lnTo>
                <a:lnTo>
                  <a:pt x="1061919" y="461035"/>
                </a:lnTo>
                <a:lnTo>
                  <a:pt x="1084174" y="427022"/>
                </a:lnTo>
                <a:lnTo>
                  <a:pt x="1125303" y="418552"/>
                </a:lnTo>
                <a:lnTo>
                  <a:pt x="1130044" y="419164"/>
                </a:lnTo>
                <a:lnTo>
                  <a:pt x="1134786" y="419776"/>
                </a:lnTo>
                <a:lnTo>
                  <a:pt x="1139298" y="421688"/>
                </a:lnTo>
                <a:lnTo>
                  <a:pt x="1143581" y="424900"/>
                </a:lnTo>
                <a:lnTo>
                  <a:pt x="1158422" y="432514"/>
                </a:lnTo>
                <a:lnTo>
                  <a:pt x="1211721" y="457249"/>
                </a:lnTo>
                <a:lnTo>
                  <a:pt x="1253764" y="470327"/>
                </a:lnTo>
                <a:lnTo>
                  <a:pt x="1299593" y="474686"/>
                </a:lnTo>
                <a:lnTo>
                  <a:pt x="1321689" y="473696"/>
                </a:lnTo>
                <a:lnTo>
                  <a:pt x="1370943" y="458855"/>
                </a:lnTo>
                <a:lnTo>
                  <a:pt x="1393959" y="427409"/>
                </a:lnTo>
                <a:lnTo>
                  <a:pt x="1395493" y="413658"/>
                </a:lnTo>
                <a:lnTo>
                  <a:pt x="1394733" y="403248"/>
                </a:lnTo>
                <a:lnTo>
                  <a:pt x="1367159" y="365707"/>
                </a:lnTo>
                <a:lnTo>
                  <a:pt x="1207592" y="321428"/>
                </a:lnTo>
                <a:lnTo>
                  <a:pt x="1178511" y="311692"/>
                </a:lnTo>
                <a:lnTo>
                  <a:pt x="1131708" y="284045"/>
                </a:lnTo>
                <a:lnTo>
                  <a:pt x="1100233" y="245157"/>
                </a:lnTo>
                <a:lnTo>
                  <a:pt x="1084518" y="192963"/>
                </a:lnTo>
                <a:lnTo>
                  <a:pt x="1082553" y="161746"/>
                </a:lnTo>
                <a:lnTo>
                  <a:pt x="1085693" y="126127"/>
                </a:lnTo>
                <a:lnTo>
                  <a:pt x="1110816" y="66935"/>
                </a:lnTo>
                <a:lnTo>
                  <a:pt x="1161104" y="24391"/>
                </a:lnTo>
                <a:lnTo>
                  <a:pt x="1236126" y="2710"/>
                </a:lnTo>
                <a:lnTo>
                  <a:pt x="1282843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17390293" y="2959164"/>
            <a:ext cx="490220" cy="582930"/>
          </a:xfrm>
          <a:custGeom>
            <a:avLst/>
            <a:gdLst/>
            <a:ahLst/>
            <a:cxnLst/>
            <a:rect l="l" t="t" r="r" b="b"/>
            <a:pathLst>
              <a:path w="490219" h="582929">
                <a:moveTo>
                  <a:pt x="63781" y="0"/>
                </a:moveTo>
                <a:lnTo>
                  <a:pt x="104174" y="10324"/>
                </a:lnTo>
                <a:lnTo>
                  <a:pt x="129482" y="52983"/>
                </a:lnTo>
                <a:lnTo>
                  <a:pt x="130543" y="67681"/>
                </a:lnTo>
                <a:lnTo>
                  <a:pt x="130543" y="346894"/>
                </a:lnTo>
                <a:lnTo>
                  <a:pt x="132393" y="373924"/>
                </a:lnTo>
                <a:lnTo>
                  <a:pt x="147191" y="418089"/>
                </a:lnTo>
                <a:lnTo>
                  <a:pt x="176501" y="448775"/>
                </a:lnTo>
                <a:lnTo>
                  <a:pt x="218601" y="464261"/>
                </a:lnTo>
                <a:lnTo>
                  <a:pt x="244340" y="466197"/>
                </a:lnTo>
                <a:lnTo>
                  <a:pt x="270409" y="464261"/>
                </a:lnTo>
                <a:lnTo>
                  <a:pt x="313083" y="448775"/>
                </a:lnTo>
                <a:lnTo>
                  <a:pt x="342937" y="418089"/>
                </a:lnTo>
                <a:lnTo>
                  <a:pt x="358078" y="373924"/>
                </a:lnTo>
                <a:lnTo>
                  <a:pt x="359971" y="346894"/>
                </a:lnTo>
                <a:lnTo>
                  <a:pt x="359971" y="67681"/>
                </a:lnTo>
                <a:lnTo>
                  <a:pt x="360961" y="52983"/>
                </a:lnTo>
                <a:lnTo>
                  <a:pt x="384822" y="10324"/>
                </a:lnTo>
                <a:lnTo>
                  <a:pt x="423752" y="0"/>
                </a:lnTo>
                <a:lnTo>
                  <a:pt x="439225" y="1147"/>
                </a:lnTo>
                <a:lnTo>
                  <a:pt x="480306" y="28319"/>
                </a:lnTo>
                <a:lnTo>
                  <a:pt x="489599" y="67681"/>
                </a:lnTo>
                <a:lnTo>
                  <a:pt x="489599" y="387274"/>
                </a:lnTo>
                <a:lnTo>
                  <a:pt x="486157" y="429273"/>
                </a:lnTo>
                <a:lnTo>
                  <a:pt x="475833" y="466943"/>
                </a:lnTo>
                <a:lnTo>
                  <a:pt x="434536" y="529290"/>
                </a:lnTo>
                <a:lnTo>
                  <a:pt x="369665" y="569382"/>
                </a:lnTo>
                <a:lnTo>
                  <a:pt x="329702" y="579405"/>
                </a:lnTo>
                <a:lnTo>
                  <a:pt x="284719" y="582746"/>
                </a:lnTo>
                <a:lnTo>
                  <a:pt x="256915" y="581427"/>
                </a:lnTo>
                <a:lnTo>
                  <a:pt x="206556" y="570873"/>
                </a:lnTo>
                <a:lnTo>
                  <a:pt x="163553" y="550110"/>
                </a:lnTo>
                <a:lnTo>
                  <a:pt x="129368" y="521202"/>
                </a:lnTo>
                <a:lnTo>
                  <a:pt x="115631" y="503823"/>
                </a:lnTo>
                <a:lnTo>
                  <a:pt x="115631" y="524472"/>
                </a:lnTo>
                <a:lnTo>
                  <a:pt x="100948" y="566916"/>
                </a:lnTo>
                <a:lnTo>
                  <a:pt x="57356" y="582746"/>
                </a:lnTo>
                <a:lnTo>
                  <a:pt x="43719" y="581757"/>
                </a:lnTo>
                <a:lnTo>
                  <a:pt x="7871" y="558240"/>
                </a:lnTo>
                <a:lnTo>
                  <a:pt x="0" y="524472"/>
                </a:lnTo>
                <a:lnTo>
                  <a:pt x="0" y="67681"/>
                </a:lnTo>
                <a:lnTo>
                  <a:pt x="8904" y="28319"/>
                </a:lnTo>
                <a:lnTo>
                  <a:pt x="48825" y="1147"/>
                </a:lnTo>
                <a:lnTo>
                  <a:pt x="63781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7823847" y="4226811"/>
            <a:ext cx="515620" cy="629920"/>
          </a:xfrm>
          <a:custGeom>
            <a:avLst/>
            <a:gdLst/>
            <a:ahLst/>
            <a:cxnLst/>
            <a:rect l="l" t="t" r="r" b="b"/>
            <a:pathLst>
              <a:path w="515620" h="629920">
                <a:moveTo>
                  <a:pt x="454726" y="0"/>
                </a:moveTo>
                <a:lnTo>
                  <a:pt x="497628" y="16059"/>
                </a:lnTo>
                <a:lnTo>
                  <a:pt x="515065" y="56209"/>
                </a:lnTo>
                <a:lnTo>
                  <a:pt x="515065" y="62480"/>
                </a:lnTo>
                <a:lnTo>
                  <a:pt x="514224" y="68904"/>
                </a:lnTo>
                <a:lnTo>
                  <a:pt x="512542" y="75481"/>
                </a:lnTo>
                <a:lnTo>
                  <a:pt x="511012" y="82058"/>
                </a:lnTo>
                <a:lnTo>
                  <a:pt x="507418" y="88176"/>
                </a:lnTo>
                <a:lnTo>
                  <a:pt x="501758" y="93835"/>
                </a:lnTo>
                <a:lnTo>
                  <a:pt x="472621" y="129626"/>
                </a:lnTo>
                <a:lnTo>
                  <a:pt x="498862" y="174580"/>
                </a:lnTo>
                <a:lnTo>
                  <a:pt x="512484" y="226846"/>
                </a:lnTo>
                <a:lnTo>
                  <a:pt x="515065" y="264989"/>
                </a:lnTo>
                <a:lnTo>
                  <a:pt x="515065" y="563704"/>
                </a:lnTo>
                <a:lnTo>
                  <a:pt x="505773" y="601946"/>
                </a:lnTo>
                <a:lnTo>
                  <a:pt x="464605" y="628431"/>
                </a:lnTo>
                <a:lnTo>
                  <a:pt x="449219" y="629549"/>
                </a:lnTo>
                <a:lnTo>
                  <a:pt x="434206" y="628431"/>
                </a:lnTo>
                <a:lnTo>
                  <a:pt x="392924" y="601946"/>
                </a:lnTo>
                <a:lnTo>
                  <a:pt x="383374" y="563704"/>
                </a:lnTo>
                <a:lnTo>
                  <a:pt x="383374" y="385209"/>
                </a:lnTo>
                <a:lnTo>
                  <a:pt x="305368" y="385209"/>
                </a:lnTo>
                <a:lnTo>
                  <a:pt x="259482" y="386241"/>
                </a:lnTo>
                <a:lnTo>
                  <a:pt x="221397" y="389339"/>
                </a:lnTo>
                <a:lnTo>
                  <a:pt x="168629" y="401728"/>
                </a:lnTo>
                <a:lnTo>
                  <a:pt x="133785" y="438680"/>
                </a:lnTo>
                <a:lnTo>
                  <a:pt x="131462" y="456561"/>
                </a:lnTo>
                <a:lnTo>
                  <a:pt x="136638" y="484967"/>
                </a:lnTo>
                <a:lnTo>
                  <a:pt x="152168" y="505257"/>
                </a:lnTo>
                <a:lnTo>
                  <a:pt x="178050" y="517431"/>
                </a:lnTo>
                <a:lnTo>
                  <a:pt x="214285" y="521489"/>
                </a:lnTo>
                <a:lnTo>
                  <a:pt x="225828" y="522321"/>
                </a:lnTo>
                <a:lnTo>
                  <a:pt x="236138" y="524816"/>
                </a:lnTo>
                <a:lnTo>
                  <a:pt x="264071" y="550913"/>
                </a:lnTo>
                <a:lnTo>
                  <a:pt x="264071" y="595537"/>
                </a:lnTo>
                <a:lnTo>
                  <a:pt x="231894" y="625592"/>
                </a:lnTo>
                <a:lnTo>
                  <a:pt x="197307" y="629549"/>
                </a:lnTo>
                <a:lnTo>
                  <a:pt x="151809" y="626825"/>
                </a:lnTo>
                <a:lnTo>
                  <a:pt x="112132" y="618652"/>
                </a:lnTo>
                <a:lnTo>
                  <a:pt x="50244" y="585958"/>
                </a:lnTo>
                <a:lnTo>
                  <a:pt x="12561" y="533362"/>
                </a:lnTo>
                <a:lnTo>
                  <a:pt x="0" y="463214"/>
                </a:lnTo>
                <a:lnTo>
                  <a:pt x="4258" y="418820"/>
                </a:lnTo>
                <a:lnTo>
                  <a:pt x="17034" y="380620"/>
                </a:lnTo>
                <a:lnTo>
                  <a:pt x="38328" y="348615"/>
                </a:lnTo>
                <a:lnTo>
                  <a:pt x="68140" y="322804"/>
                </a:lnTo>
                <a:lnTo>
                  <a:pt x="106942" y="302830"/>
                </a:lnTo>
                <a:lnTo>
                  <a:pt x="155208" y="288562"/>
                </a:lnTo>
                <a:lnTo>
                  <a:pt x="212937" y="280002"/>
                </a:lnTo>
                <a:lnTo>
                  <a:pt x="280131" y="277148"/>
                </a:lnTo>
                <a:lnTo>
                  <a:pt x="383374" y="277148"/>
                </a:lnTo>
                <a:lnTo>
                  <a:pt x="383374" y="264989"/>
                </a:lnTo>
                <a:lnTo>
                  <a:pt x="375114" y="220136"/>
                </a:lnTo>
                <a:lnTo>
                  <a:pt x="350336" y="185148"/>
                </a:lnTo>
                <a:lnTo>
                  <a:pt x="308580" y="162434"/>
                </a:lnTo>
                <a:lnTo>
                  <a:pt x="248928" y="154863"/>
                </a:lnTo>
                <a:lnTo>
                  <a:pt x="228094" y="155838"/>
                </a:lnTo>
                <a:lnTo>
                  <a:pt x="174364" y="170464"/>
                </a:lnTo>
                <a:lnTo>
                  <a:pt x="124765" y="195673"/>
                </a:lnTo>
                <a:lnTo>
                  <a:pt x="107142" y="204879"/>
                </a:lnTo>
                <a:lnTo>
                  <a:pt x="102707" y="206714"/>
                </a:lnTo>
                <a:lnTo>
                  <a:pt x="98730" y="208244"/>
                </a:lnTo>
                <a:lnTo>
                  <a:pt x="95212" y="209467"/>
                </a:lnTo>
                <a:lnTo>
                  <a:pt x="91847" y="210691"/>
                </a:lnTo>
                <a:lnTo>
                  <a:pt x="87641" y="211303"/>
                </a:lnTo>
                <a:lnTo>
                  <a:pt x="82593" y="211303"/>
                </a:lnTo>
                <a:lnTo>
                  <a:pt x="40379" y="195931"/>
                </a:lnTo>
                <a:lnTo>
                  <a:pt x="24549" y="153946"/>
                </a:lnTo>
                <a:lnTo>
                  <a:pt x="25595" y="143865"/>
                </a:lnTo>
                <a:lnTo>
                  <a:pt x="60038" y="101693"/>
                </a:lnTo>
                <a:lnTo>
                  <a:pt x="102597" y="76456"/>
                </a:lnTo>
                <a:lnTo>
                  <a:pt x="152985" y="57643"/>
                </a:lnTo>
                <a:lnTo>
                  <a:pt x="217569" y="48007"/>
                </a:lnTo>
                <a:lnTo>
                  <a:pt x="255582" y="46803"/>
                </a:lnTo>
                <a:lnTo>
                  <a:pt x="273090" y="47104"/>
                </a:lnTo>
                <a:lnTo>
                  <a:pt x="320969" y="51621"/>
                </a:lnTo>
                <a:lnTo>
                  <a:pt x="362911" y="60698"/>
                </a:lnTo>
                <a:lnTo>
                  <a:pt x="375802" y="64698"/>
                </a:lnTo>
                <a:lnTo>
                  <a:pt x="411593" y="22483"/>
                </a:lnTo>
                <a:lnTo>
                  <a:pt x="447556" y="444"/>
                </a:lnTo>
                <a:lnTo>
                  <a:pt x="454726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bg object 4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00911" y="3997556"/>
            <a:ext cx="132978" cy="131143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8135021" y="3930748"/>
            <a:ext cx="700405" cy="925830"/>
          </a:xfrm>
          <a:custGeom>
            <a:avLst/>
            <a:gdLst/>
            <a:ahLst/>
            <a:cxnLst/>
            <a:rect l="l" t="t" r="r" b="b"/>
            <a:pathLst>
              <a:path w="700404" h="925829">
                <a:moveTo>
                  <a:pt x="132379" y="0"/>
                </a:moveTo>
                <a:lnTo>
                  <a:pt x="185377" y="9406"/>
                </a:lnTo>
                <a:lnTo>
                  <a:pt x="227821" y="37626"/>
                </a:lnTo>
                <a:lnTo>
                  <a:pt x="255697" y="80356"/>
                </a:lnTo>
                <a:lnTo>
                  <a:pt x="264989" y="133297"/>
                </a:lnTo>
                <a:lnTo>
                  <a:pt x="262666" y="160714"/>
                </a:lnTo>
                <a:lnTo>
                  <a:pt x="244082" y="207976"/>
                </a:lnTo>
                <a:lnTo>
                  <a:pt x="207918" y="244082"/>
                </a:lnTo>
                <a:lnTo>
                  <a:pt x="160197" y="262666"/>
                </a:lnTo>
                <a:lnTo>
                  <a:pt x="132379" y="264989"/>
                </a:lnTo>
                <a:lnTo>
                  <a:pt x="104948" y="262666"/>
                </a:lnTo>
                <a:lnTo>
                  <a:pt x="57572" y="244082"/>
                </a:lnTo>
                <a:lnTo>
                  <a:pt x="21164" y="207976"/>
                </a:lnTo>
                <a:lnTo>
                  <a:pt x="2351" y="160714"/>
                </a:lnTo>
                <a:lnTo>
                  <a:pt x="0" y="133297"/>
                </a:lnTo>
                <a:lnTo>
                  <a:pt x="2351" y="105551"/>
                </a:lnTo>
                <a:lnTo>
                  <a:pt x="21164" y="57715"/>
                </a:lnTo>
                <a:lnTo>
                  <a:pt x="57572" y="21164"/>
                </a:lnTo>
                <a:lnTo>
                  <a:pt x="104948" y="2351"/>
                </a:lnTo>
                <a:lnTo>
                  <a:pt x="132379" y="0"/>
                </a:lnTo>
                <a:close/>
              </a:path>
              <a:path w="700404" h="925829">
                <a:moveTo>
                  <a:pt x="480146" y="342866"/>
                </a:moveTo>
                <a:lnTo>
                  <a:pt x="549204" y="349232"/>
                </a:lnTo>
                <a:lnTo>
                  <a:pt x="604496" y="368332"/>
                </a:lnTo>
                <a:lnTo>
                  <a:pt x="646654" y="397986"/>
                </a:lnTo>
                <a:lnTo>
                  <a:pt x="676307" y="436013"/>
                </a:lnTo>
                <a:lnTo>
                  <a:pt x="694030" y="480867"/>
                </a:lnTo>
                <a:lnTo>
                  <a:pt x="699938" y="530997"/>
                </a:lnTo>
                <a:lnTo>
                  <a:pt x="699938" y="857931"/>
                </a:lnTo>
                <a:lnTo>
                  <a:pt x="690646" y="897292"/>
                </a:lnTo>
                <a:lnTo>
                  <a:pt x="649564" y="924465"/>
                </a:lnTo>
                <a:lnTo>
                  <a:pt x="634092" y="925612"/>
                </a:lnTo>
                <a:lnTo>
                  <a:pt x="619108" y="924465"/>
                </a:lnTo>
                <a:lnTo>
                  <a:pt x="578557" y="897292"/>
                </a:lnTo>
                <a:lnTo>
                  <a:pt x="569394" y="857931"/>
                </a:lnTo>
                <a:lnTo>
                  <a:pt x="569394" y="545909"/>
                </a:lnTo>
                <a:lnTo>
                  <a:pt x="567946" y="527555"/>
                </a:lnTo>
                <a:lnTo>
                  <a:pt x="546221" y="483505"/>
                </a:lnTo>
                <a:lnTo>
                  <a:pt x="497740" y="460921"/>
                </a:lnTo>
                <a:lnTo>
                  <a:pt x="475328" y="459415"/>
                </a:lnTo>
                <a:lnTo>
                  <a:pt x="458666" y="460247"/>
                </a:lnTo>
                <a:lnTo>
                  <a:pt x="416595" y="472722"/>
                </a:lnTo>
                <a:lnTo>
                  <a:pt x="379384" y="496080"/>
                </a:lnTo>
                <a:lnTo>
                  <a:pt x="366350" y="505530"/>
                </a:lnTo>
                <a:lnTo>
                  <a:pt x="358650" y="510047"/>
                </a:lnTo>
                <a:lnTo>
                  <a:pt x="350462" y="513273"/>
                </a:lnTo>
                <a:lnTo>
                  <a:pt x="341787" y="515209"/>
                </a:lnTo>
                <a:lnTo>
                  <a:pt x="332624" y="515854"/>
                </a:lnTo>
                <a:lnTo>
                  <a:pt x="320106" y="514779"/>
                </a:lnTo>
                <a:lnTo>
                  <a:pt x="283914" y="489484"/>
                </a:lnTo>
                <a:lnTo>
                  <a:pt x="275267" y="456662"/>
                </a:lnTo>
                <a:lnTo>
                  <a:pt x="275912" y="448245"/>
                </a:lnTo>
                <a:lnTo>
                  <a:pt x="300963" y="407163"/>
                </a:lnTo>
                <a:lnTo>
                  <a:pt x="339278" y="378255"/>
                </a:lnTo>
                <a:lnTo>
                  <a:pt x="387744" y="355900"/>
                </a:lnTo>
                <a:lnTo>
                  <a:pt x="446707" y="344314"/>
                </a:lnTo>
                <a:lnTo>
                  <a:pt x="480146" y="342866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8946829" y="3974899"/>
            <a:ext cx="1105535" cy="882015"/>
          </a:xfrm>
          <a:custGeom>
            <a:avLst/>
            <a:gdLst/>
            <a:ahLst/>
            <a:cxnLst/>
            <a:rect l="l" t="t" r="r" b="b"/>
            <a:pathLst>
              <a:path w="1105534" h="882014">
                <a:moveTo>
                  <a:pt x="63781" y="298714"/>
                </a:moveTo>
                <a:lnTo>
                  <a:pt x="103916" y="309039"/>
                </a:lnTo>
                <a:lnTo>
                  <a:pt x="128594" y="351698"/>
                </a:lnTo>
                <a:lnTo>
                  <a:pt x="129626" y="366396"/>
                </a:lnTo>
                <a:lnTo>
                  <a:pt x="129626" y="645609"/>
                </a:lnTo>
                <a:lnTo>
                  <a:pt x="131476" y="672639"/>
                </a:lnTo>
                <a:lnTo>
                  <a:pt x="146274" y="716804"/>
                </a:lnTo>
                <a:lnTo>
                  <a:pt x="175583" y="747490"/>
                </a:lnTo>
                <a:lnTo>
                  <a:pt x="217684" y="762976"/>
                </a:lnTo>
                <a:lnTo>
                  <a:pt x="243422" y="764912"/>
                </a:lnTo>
                <a:lnTo>
                  <a:pt x="269520" y="762976"/>
                </a:lnTo>
                <a:lnTo>
                  <a:pt x="312423" y="747490"/>
                </a:lnTo>
                <a:lnTo>
                  <a:pt x="342679" y="716804"/>
                </a:lnTo>
                <a:lnTo>
                  <a:pt x="358050" y="672639"/>
                </a:lnTo>
                <a:lnTo>
                  <a:pt x="359972" y="645609"/>
                </a:lnTo>
                <a:lnTo>
                  <a:pt x="359972" y="366396"/>
                </a:lnTo>
                <a:lnTo>
                  <a:pt x="360961" y="351698"/>
                </a:lnTo>
                <a:lnTo>
                  <a:pt x="384822" y="309039"/>
                </a:lnTo>
                <a:lnTo>
                  <a:pt x="423753" y="298714"/>
                </a:lnTo>
                <a:lnTo>
                  <a:pt x="439225" y="299862"/>
                </a:lnTo>
                <a:lnTo>
                  <a:pt x="480307" y="327035"/>
                </a:lnTo>
                <a:lnTo>
                  <a:pt x="489599" y="366396"/>
                </a:lnTo>
                <a:lnTo>
                  <a:pt x="489599" y="823187"/>
                </a:lnTo>
                <a:lnTo>
                  <a:pt x="475374" y="865631"/>
                </a:lnTo>
                <a:lnTo>
                  <a:pt x="432242" y="881461"/>
                </a:lnTo>
                <a:lnTo>
                  <a:pt x="418548" y="880472"/>
                </a:lnTo>
                <a:lnTo>
                  <a:pt x="381438" y="856956"/>
                </a:lnTo>
                <a:lnTo>
                  <a:pt x="373049" y="804374"/>
                </a:lnTo>
                <a:lnTo>
                  <a:pt x="358839" y="821695"/>
                </a:lnTo>
                <a:lnTo>
                  <a:pt x="324310" y="850144"/>
                </a:lnTo>
                <a:lnTo>
                  <a:pt x="281794" y="870105"/>
                </a:lnTo>
                <a:lnTo>
                  <a:pt x="232238" y="880199"/>
                </a:lnTo>
                <a:lnTo>
                  <a:pt x="204879" y="881461"/>
                </a:lnTo>
                <a:lnTo>
                  <a:pt x="160255" y="878120"/>
                </a:lnTo>
                <a:lnTo>
                  <a:pt x="120449" y="868097"/>
                </a:lnTo>
                <a:lnTo>
                  <a:pt x="85461" y="851392"/>
                </a:lnTo>
                <a:lnTo>
                  <a:pt x="55291" y="828005"/>
                </a:lnTo>
                <a:lnTo>
                  <a:pt x="13823" y="765658"/>
                </a:lnTo>
                <a:lnTo>
                  <a:pt x="3455" y="727988"/>
                </a:lnTo>
                <a:lnTo>
                  <a:pt x="0" y="685989"/>
                </a:lnTo>
                <a:lnTo>
                  <a:pt x="0" y="366396"/>
                </a:lnTo>
                <a:lnTo>
                  <a:pt x="8904" y="327035"/>
                </a:lnTo>
                <a:lnTo>
                  <a:pt x="48825" y="299862"/>
                </a:lnTo>
                <a:lnTo>
                  <a:pt x="63781" y="298714"/>
                </a:lnTo>
                <a:close/>
              </a:path>
              <a:path w="1105534" h="882014">
                <a:moveTo>
                  <a:pt x="335361" y="116549"/>
                </a:moveTo>
                <a:lnTo>
                  <a:pt x="528081" y="116549"/>
                </a:lnTo>
                <a:lnTo>
                  <a:pt x="567542" y="132609"/>
                </a:lnTo>
                <a:lnTo>
                  <a:pt x="584520" y="170923"/>
                </a:lnTo>
                <a:lnTo>
                  <a:pt x="583459" y="181864"/>
                </a:lnTo>
                <a:lnTo>
                  <a:pt x="558709" y="216622"/>
                </a:lnTo>
                <a:lnTo>
                  <a:pt x="528081" y="225527"/>
                </a:lnTo>
                <a:lnTo>
                  <a:pt x="281904" y="225527"/>
                </a:lnTo>
                <a:lnTo>
                  <a:pt x="233896" y="211331"/>
                </a:lnTo>
                <a:lnTo>
                  <a:pt x="200974" y="172242"/>
                </a:lnTo>
                <a:lnTo>
                  <a:pt x="194492" y="139033"/>
                </a:lnTo>
                <a:lnTo>
                  <a:pt x="194492" y="63780"/>
                </a:lnTo>
                <a:lnTo>
                  <a:pt x="210552" y="17436"/>
                </a:lnTo>
                <a:lnTo>
                  <a:pt x="257355" y="0"/>
                </a:lnTo>
                <a:lnTo>
                  <a:pt x="271981" y="1089"/>
                </a:lnTo>
                <a:lnTo>
                  <a:pt x="310884" y="26785"/>
                </a:lnTo>
                <a:lnTo>
                  <a:pt x="319531" y="99571"/>
                </a:lnTo>
                <a:lnTo>
                  <a:pt x="319531" y="110890"/>
                </a:lnTo>
                <a:lnTo>
                  <a:pt x="324808" y="116549"/>
                </a:lnTo>
                <a:lnTo>
                  <a:pt x="335361" y="116549"/>
                </a:lnTo>
                <a:close/>
              </a:path>
              <a:path w="1105534" h="882014">
                <a:moveTo>
                  <a:pt x="974502" y="533649"/>
                </a:moveTo>
                <a:lnTo>
                  <a:pt x="965669" y="483748"/>
                </a:lnTo>
                <a:lnTo>
                  <a:pt x="939169" y="446466"/>
                </a:lnTo>
                <a:lnTo>
                  <a:pt x="898274" y="423064"/>
                </a:lnTo>
                <a:lnTo>
                  <a:pt x="845792" y="415264"/>
                </a:lnTo>
                <a:lnTo>
                  <a:pt x="806718" y="418734"/>
                </a:lnTo>
                <a:lnTo>
                  <a:pt x="770483" y="429144"/>
                </a:lnTo>
                <a:lnTo>
                  <a:pt x="737087" y="446495"/>
                </a:lnTo>
                <a:lnTo>
                  <a:pt x="706530" y="470785"/>
                </a:lnTo>
                <a:lnTo>
                  <a:pt x="723393" y="494373"/>
                </a:lnTo>
                <a:lnTo>
                  <a:pt x="735438" y="520858"/>
                </a:lnTo>
                <a:lnTo>
                  <a:pt x="742665" y="550239"/>
                </a:lnTo>
                <a:lnTo>
                  <a:pt x="745074" y="582517"/>
                </a:lnTo>
                <a:lnTo>
                  <a:pt x="745074" y="813780"/>
                </a:lnTo>
                <a:lnTo>
                  <a:pt x="735782" y="853141"/>
                </a:lnTo>
                <a:lnTo>
                  <a:pt x="694829" y="880314"/>
                </a:lnTo>
                <a:lnTo>
                  <a:pt x="679457" y="881461"/>
                </a:lnTo>
                <a:lnTo>
                  <a:pt x="664401" y="880314"/>
                </a:lnTo>
                <a:lnTo>
                  <a:pt x="624351" y="853141"/>
                </a:lnTo>
                <a:lnTo>
                  <a:pt x="615447" y="813780"/>
                </a:lnTo>
                <a:lnTo>
                  <a:pt x="615447" y="582517"/>
                </a:lnTo>
                <a:lnTo>
                  <a:pt x="615031" y="573411"/>
                </a:lnTo>
                <a:lnTo>
                  <a:pt x="599272" y="532903"/>
                </a:lnTo>
                <a:lnTo>
                  <a:pt x="583556" y="517818"/>
                </a:lnTo>
                <a:lnTo>
                  <a:pt x="579733" y="512771"/>
                </a:lnTo>
                <a:lnTo>
                  <a:pt x="576061" y="506959"/>
                </a:lnTo>
                <a:lnTo>
                  <a:pt x="572544" y="500382"/>
                </a:lnTo>
                <a:lnTo>
                  <a:pt x="569179" y="493805"/>
                </a:lnTo>
                <a:lnTo>
                  <a:pt x="567496" y="486157"/>
                </a:lnTo>
                <a:lnTo>
                  <a:pt x="567496" y="477439"/>
                </a:lnTo>
                <a:lnTo>
                  <a:pt x="567496" y="472391"/>
                </a:lnTo>
                <a:lnTo>
                  <a:pt x="593967" y="417314"/>
                </a:lnTo>
                <a:lnTo>
                  <a:pt x="617626" y="387446"/>
                </a:lnTo>
                <a:lnTo>
                  <a:pt x="676474" y="339323"/>
                </a:lnTo>
                <a:lnTo>
                  <a:pt x="712265" y="321557"/>
                </a:lnTo>
                <a:lnTo>
                  <a:pt x="752874" y="308867"/>
                </a:lnTo>
                <a:lnTo>
                  <a:pt x="798301" y="301253"/>
                </a:lnTo>
                <a:lnTo>
                  <a:pt x="848545" y="298714"/>
                </a:lnTo>
                <a:lnTo>
                  <a:pt x="886286" y="300364"/>
                </a:lnTo>
                <a:lnTo>
                  <a:pt x="954197" y="313556"/>
                </a:lnTo>
                <a:lnTo>
                  <a:pt x="1011625" y="339610"/>
                </a:lnTo>
                <a:lnTo>
                  <a:pt x="1056249" y="376548"/>
                </a:lnTo>
                <a:lnTo>
                  <a:pt x="1087366" y="423738"/>
                </a:lnTo>
                <a:lnTo>
                  <a:pt x="1103081" y="479375"/>
                </a:lnTo>
                <a:lnTo>
                  <a:pt x="1105046" y="510247"/>
                </a:lnTo>
                <a:lnTo>
                  <a:pt x="1105046" y="813780"/>
                </a:lnTo>
                <a:lnTo>
                  <a:pt x="1095496" y="853141"/>
                </a:lnTo>
                <a:lnTo>
                  <a:pt x="1053783" y="880314"/>
                </a:lnTo>
                <a:lnTo>
                  <a:pt x="1038283" y="881461"/>
                </a:lnTo>
                <a:lnTo>
                  <a:pt x="1023326" y="880314"/>
                </a:lnTo>
                <a:lnTo>
                  <a:pt x="983406" y="853141"/>
                </a:lnTo>
                <a:lnTo>
                  <a:pt x="974502" y="813780"/>
                </a:lnTo>
                <a:lnTo>
                  <a:pt x="974502" y="533649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10164680" y="3944844"/>
            <a:ext cx="1155065" cy="1231265"/>
          </a:xfrm>
          <a:custGeom>
            <a:avLst/>
            <a:gdLst/>
            <a:ahLst/>
            <a:cxnLst/>
            <a:rect l="l" t="t" r="r" b="b"/>
            <a:pathLst>
              <a:path w="1155065" h="1231264">
                <a:moveTo>
                  <a:pt x="241587" y="396451"/>
                </a:moveTo>
                <a:lnTo>
                  <a:pt x="225986" y="437518"/>
                </a:lnTo>
                <a:lnTo>
                  <a:pt x="185147" y="452890"/>
                </a:lnTo>
                <a:lnTo>
                  <a:pt x="155093" y="452890"/>
                </a:lnTo>
                <a:lnTo>
                  <a:pt x="146834" y="452890"/>
                </a:lnTo>
                <a:lnTo>
                  <a:pt x="140639" y="455414"/>
                </a:lnTo>
                <a:lnTo>
                  <a:pt x="136509" y="460461"/>
                </a:lnTo>
                <a:lnTo>
                  <a:pt x="132532" y="465509"/>
                </a:lnTo>
                <a:lnTo>
                  <a:pt x="130544" y="471780"/>
                </a:lnTo>
                <a:lnTo>
                  <a:pt x="130544" y="479274"/>
                </a:lnTo>
                <a:lnTo>
                  <a:pt x="130544" y="743346"/>
                </a:lnTo>
                <a:lnTo>
                  <a:pt x="143162" y="782349"/>
                </a:lnTo>
                <a:lnTo>
                  <a:pt x="173906" y="795885"/>
                </a:lnTo>
                <a:lnTo>
                  <a:pt x="182897" y="795067"/>
                </a:lnTo>
                <a:lnTo>
                  <a:pt x="213998" y="766288"/>
                </a:lnTo>
                <a:lnTo>
                  <a:pt x="217038" y="743346"/>
                </a:lnTo>
                <a:lnTo>
                  <a:pt x="217038" y="618307"/>
                </a:lnTo>
                <a:lnTo>
                  <a:pt x="217827" y="606721"/>
                </a:lnTo>
                <a:lnTo>
                  <a:pt x="236912" y="572221"/>
                </a:lnTo>
                <a:lnTo>
                  <a:pt x="268659" y="563704"/>
                </a:lnTo>
                <a:lnTo>
                  <a:pt x="280991" y="564650"/>
                </a:lnTo>
                <a:lnTo>
                  <a:pt x="313283" y="586991"/>
                </a:lnTo>
                <a:lnTo>
                  <a:pt x="320510" y="618307"/>
                </a:lnTo>
                <a:lnTo>
                  <a:pt x="320510" y="743346"/>
                </a:lnTo>
                <a:lnTo>
                  <a:pt x="321356" y="755620"/>
                </a:lnTo>
                <a:lnTo>
                  <a:pt x="341087" y="788529"/>
                </a:lnTo>
                <a:lnTo>
                  <a:pt x="365478" y="795885"/>
                </a:lnTo>
                <a:lnTo>
                  <a:pt x="374411" y="795039"/>
                </a:lnTo>
                <a:lnTo>
                  <a:pt x="403965" y="765715"/>
                </a:lnTo>
                <a:lnTo>
                  <a:pt x="406775" y="743346"/>
                </a:lnTo>
                <a:lnTo>
                  <a:pt x="406775" y="396451"/>
                </a:lnTo>
                <a:lnTo>
                  <a:pt x="407836" y="381753"/>
                </a:lnTo>
                <a:lnTo>
                  <a:pt x="423753" y="347124"/>
                </a:lnTo>
                <a:lnTo>
                  <a:pt x="472621" y="328769"/>
                </a:lnTo>
                <a:lnTo>
                  <a:pt x="487978" y="329917"/>
                </a:lnTo>
                <a:lnTo>
                  <a:pt x="528516" y="357090"/>
                </a:lnTo>
                <a:lnTo>
                  <a:pt x="537549" y="396451"/>
                </a:lnTo>
                <a:lnTo>
                  <a:pt x="537549" y="764912"/>
                </a:lnTo>
                <a:lnTo>
                  <a:pt x="527798" y="825538"/>
                </a:lnTo>
                <a:lnTo>
                  <a:pt x="498546" y="872055"/>
                </a:lnTo>
                <a:lnTo>
                  <a:pt x="453291" y="901651"/>
                </a:lnTo>
                <a:lnTo>
                  <a:pt x="395533" y="911516"/>
                </a:lnTo>
                <a:lnTo>
                  <a:pt x="373479" y="910312"/>
                </a:lnTo>
                <a:lnTo>
                  <a:pt x="334706" y="900676"/>
                </a:lnTo>
                <a:lnTo>
                  <a:pt x="290168" y="869818"/>
                </a:lnTo>
                <a:lnTo>
                  <a:pt x="269577" y="841082"/>
                </a:lnTo>
                <a:lnTo>
                  <a:pt x="260271" y="856239"/>
                </a:lnTo>
                <a:lnTo>
                  <a:pt x="221168" y="892244"/>
                </a:lnTo>
                <a:lnTo>
                  <a:pt x="165890" y="910312"/>
                </a:lnTo>
                <a:lnTo>
                  <a:pt x="143851" y="911516"/>
                </a:lnTo>
                <a:lnTo>
                  <a:pt x="113724" y="909050"/>
                </a:lnTo>
                <a:lnTo>
                  <a:pt x="61988" y="889319"/>
                </a:lnTo>
                <a:lnTo>
                  <a:pt x="22713" y="850560"/>
                </a:lnTo>
                <a:lnTo>
                  <a:pt x="2523" y="796989"/>
                </a:lnTo>
                <a:lnTo>
                  <a:pt x="0" y="764912"/>
                </a:lnTo>
                <a:lnTo>
                  <a:pt x="0" y="438895"/>
                </a:lnTo>
                <a:lnTo>
                  <a:pt x="6194" y="398057"/>
                </a:lnTo>
                <a:lnTo>
                  <a:pt x="38715" y="353792"/>
                </a:lnTo>
                <a:lnTo>
                  <a:pt x="75195" y="339911"/>
                </a:lnTo>
                <a:lnTo>
                  <a:pt x="97736" y="338176"/>
                </a:lnTo>
                <a:lnTo>
                  <a:pt x="185147" y="338176"/>
                </a:lnTo>
                <a:lnTo>
                  <a:pt x="225986" y="354695"/>
                </a:lnTo>
                <a:lnTo>
                  <a:pt x="241587" y="396451"/>
                </a:lnTo>
                <a:close/>
              </a:path>
              <a:path w="1155065" h="1231264">
                <a:moveTo>
                  <a:pt x="171045" y="1039308"/>
                </a:moveTo>
                <a:lnTo>
                  <a:pt x="186646" y="999846"/>
                </a:lnTo>
                <a:lnTo>
                  <a:pt x="225419" y="984704"/>
                </a:lnTo>
                <a:lnTo>
                  <a:pt x="285759" y="984704"/>
                </a:lnTo>
                <a:lnTo>
                  <a:pt x="334369" y="996835"/>
                </a:lnTo>
                <a:lnTo>
                  <a:pt x="361356" y="1031564"/>
                </a:lnTo>
                <a:lnTo>
                  <a:pt x="366518" y="1063856"/>
                </a:lnTo>
                <a:lnTo>
                  <a:pt x="366518" y="1136126"/>
                </a:lnTo>
                <a:lnTo>
                  <a:pt x="404144" y="1136126"/>
                </a:lnTo>
                <a:lnTo>
                  <a:pt x="413981" y="1134664"/>
                </a:lnTo>
                <a:lnTo>
                  <a:pt x="421007" y="1130276"/>
                </a:lnTo>
                <a:lnTo>
                  <a:pt x="425222" y="1122963"/>
                </a:lnTo>
                <a:lnTo>
                  <a:pt x="426627" y="1112725"/>
                </a:lnTo>
                <a:lnTo>
                  <a:pt x="426627" y="1032654"/>
                </a:lnTo>
                <a:lnTo>
                  <a:pt x="427545" y="1020236"/>
                </a:lnTo>
                <a:lnTo>
                  <a:pt x="449284" y="984073"/>
                </a:lnTo>
                <a:lnTo>
                  <a:pt x="482149" y="975297"/>
                </a:lnTo>
                <a:lnTo>
                  <a:pt x="494854" y="976272"/>
                </a:lnTo>
                <a:lnTo>
                  <a:pt x="528910" y="999358"/>
                </a:lnTo>
                <a:lnTo>
                  <a:pt x="536524" y="1032654"/>
                </a:lnTo>
                <a:lnTo>
                  <a:pt x="536524" y="1131308"/>
                </a:lnTo>
                <a:lnTo>
                  <a:pt x="530214" y="1169164"/>
                </a:lnTo>
                <a:lnTo>
                  <a:pt x="497206" y="1214461"/>
                </a:lnTo>
                <a:lnTo>
                  <a:pt x="460956" y="1229260"/>
                </a:lnTo>
                <a:lnTo>
                  <a:pt x="438787" y="1231109"/>
                </a:lnTo>
                <a:lnTo>
                  <a:pt x="317649" y="1231109"/>
                </a:lnTo>
                <a:lnTo>
                  <a:pt x="273370" y="1214132"/>
                </a:lnTo>
                <a:lnTo>
                  <a:pt x="255475" y="1168934"/>
                </a:lnTo>
                <a:lnTo>
                  <a:pt x="255475" y="1110660"/>
                </a:lnTo>
                <a:lnTo>
                  <a:pt x="255475" y="1099494"/>
                </a:lnTo>
                <a:lnTo>
                  <a:pt x="249892" y="1093911"/>
                </a:lnTo>
                <a:lnTo>
                  <a:pt x="238726" y="1093911"/>
                </a:lnTo>
                <a:lnTo>
                  <a:pt x="225419" y="1093911"/>
                </a:lnTo>
                <a:lnTo>
                  <a:pt x="186646" y="1078769"/>
                </a:lnTo>
                <a:lnTo>
                  <a:pt x="172020" y="1050980"/>
                </a:lnTo>
                <a:lnTo>
                  <a:pt x="171045" y="1039308"/>
                </a:lnTo>
                <a:close/>
              </a:path>
              <a:path w="1155065" h="1231264">
                <a:moveTo>
                  <a:pt x="259375" y="131462"/>
                </a:moveTo>
                <a:lnTo>
                  <a:pt x="259375" y="123355"/>
                </a:lnTo>
                <a:lnTo>
                  <a:pt x="254633" y="119302"/>
                </a:lnTo>
                <a:lnTo>
                  <a:pt x="245150" y="119302"/>
                </a:lnTo>
                <a:lnTo>
                  <a:pt x="219913" y="119302"/>
                </a:lnTo>
                <a:lnTo>
                  <a:pt x="181369" y="103013"/>
                </a:lnTo>
                <a:lnTo>
                  <a:pt x="165309" y="63780"/>
                </a:lnTo>
                <a:lnTo>
                  <a:pt x="166313" y="52954"/>
                </a:lnTo>
                <a:lnTo>
                  <a:pt x="189715" y="18440"/>
                </a:lnTo>
                <a:lnTo>
                  <a:pt x="219913" y="9406"/>
                </a:lnTo>
                <a:lnTo>
                  <a:pt x="293101" y="9406"/>
                </a:lnTo>
                <a:lnTo>
                  <a:pt x="343216" y="22957"/>
                </a:lnTo>
                <a:lnTo>
                  <a:pt x="371450" y="61027"/>
                </a:lnTo>
                <a:lnTo>
                  <a:pt x="376842" y="95900"/>
                </a:lnTo>
                <a:lnTo>
                  <a:pt x="376842" y="154175"/>
                </a:lnTo>
                <a:lnTo>
                  <a:pt x="400186" y="150332"/>
                </a:lnTo>
                <a:lnTo>
                  <a:pt x="437583" y="134043"/>
                </a:lnTo>
                <a:lnTo>
                  <a:pt x="470219" y="91426"/>
                </a:lnTo>
                <a:lnTo>
                  <a:pt x="476413" y="56439"/>
                </a:lnTo>
                <a:lnTo>
                  <a:pt x="477360" y="45455"/>
                </a:lnTo>
                <a:lnTo>
                  <a:pt x="499901" y="9549"/>
                </a:lnTo>
                <a:lnTo>
                  <a:pt x="535606" y="0"/>
                </a:lnTo>
                <a:lnTo>
                  <a:pt x="561101" y="3699"/>
                </a:lnTo>
                <a:lnTo>
                  <a:pt x="579312" y="14798"/>
                </a:lnTo>
                <a:lnTo>
                  <a:pt x="590239" y="33295"/>
                </a:lnTo>
                <a:lnTo>
                  <a:pt x="593881" y="59192"/>
                </a:lnTo>
                <a:lnTo>
                  <a:pt x="591945" y="88401"/>
                </a:lnTo>
                <a:lnTo>
                  <a:pt x="576459" y="141743"/>
                </a:lnTo>
                <a:lnTo>
                  <a:pt x="545715" y="187901"/>
                </a:lnTo>
                <a:lnTo>
                  <a:pt x="501091" y="224380"/>
                </a:lnTo>
                <a:lnTo>
                  <a:pt x="442989" y="250277"/>
                </a:lnTo>
                <a:lnTo>
                  <a:pt x="372440" y="263354"/>
                </a:lnTo>
                <a:lnTo>
                  <a:pt x="332562" y="264989"/>
                </a:lnTo>
                <a:lnTo>
                  <a:pt x="314251" y="263870"/>
                </a:lnTo>
                <a:lnTo>
                  <a:pt x="276352" y="247093"/>
                </a:lnTo>
                <a:lnTo>
                  <a:pt x="259375" y="203961"/>
                </a:lnTo>
                <a:lnTo>
                  <a:pt x="259375" y="131462"/>
                </a:lnTo>
                <a:close/>
              </a:path>
              <a:path w="1155065" h="1231264">
                <a:moveTo>
                  <a:pt x="899343" y="385209"/>
                </a:moveTo>
                <a:lnTo>
                  <a:pt x="958535" y="339323"/>
                </a:lnTo>
                <a:lnTo>
                  <a:pt x="991344" y="328769"/>
                </a:lnTo>
                <a:lnTo>
                  <a:pt x="1027765" y="331480"/>
                </a:lnTo>
                <a:lnTo>
                  <a:pt x="1087875" y="353161"/>
                </a:lnTo>
                <a:lnTo>
                  <a:pt x="1130535" y="396350"/>
                </a:lnTo>
                <a:lnTo>
                  <a:pt x="1152215" y="460705"/>
                </a:lnTo>
                <a:lnTo>
                  <a:pt x="1154925" y="500840"/>
                </a:lnTo>
                <a:lnTo>
                  <a:pt x="1154925" y="843835"/>
                </a:lnTo>
                <a:lnTo>
                  <a:pt x="1146149" y="883196"/>
                </a:lnTo>
                <a:lnTo>
                  <a:pt x="1106330" y="910369"/>
                </a:lnTo>
                <a:lnTo>
                  <a:pt x="1090915" y="911516"/>
                </a:lnTo>
                <a:lnTo>
                  <a:pt x="1075902" y="910369"/>
                </a:lnTo>
                <a:lnTo>
                  <a:pt x="1034720" y="883196"/>
                </a:lnTo>
                <a:lnTo>
                  <a:pt x="1025298" y="843835"/>
                </a:lnTo>
                <a:lnTo>
                  <a:pt x="1025298" y="512082"/>
                </a:lnTo>
                <a:lnTo>
                  <a:pt x="1022832" y="488394"/>
                </a:lnTo>
                <a:lnTo>
                  <a:pt x="1015433" y="469868"/>
                </a:lnTo>
                <a:lnTo>
                  <a:pt x="1003101" y="456504"/>
                </a:lnTo>
                <a:lnTo>
                  <a:pt x="985837" y="448301"/>
                </a:lnTo>
                <a:lnTo>
                  <a:pt x="911503" y="499923"/>
                </a:lnTo>
                <a:lnTo>
                  <a:pt x="910279" y="500534"/>
                </a:lnTo>
                <a:lnTo>
                  <a:pt x="908367" y="501452"/>
                </a:lnTo>
                <a:lnTo>
                  <a:pt x="905767" y="502676"/>
                </a:lnTo>
                <a:lnTo>
                  <a:pt x="903320" y="503900"/>
                </a:lnTo>
                <a:lnTo>
                  <a:pt x="901179" y="504511"/>
                </a:lnTo>
                <a:lnTo>
                  <a:pt x="899343" y="504511"/>
                </a:lnTo>
                <a:lnTo>
                  <a:pt x="897354" y="504511"/>
                </a:lnTo>
                <a:lnTo>
                  <a:pt x="895289" y="503900"/>
                </a:lnTo>
                <a:lnTo>
                  <a:pt x="893148" y="502676"/>
                </a:lnTo>
                <a:lnTo>
                  <a:pt x="891008" y="501452"/>
                </a:lnTo>
                <a:lnTo>
                  <a:pt x="889325" y="500534"/>
                </a:lnTo>
                <a:lnTo>
                  <a:pt x="888101" y="499923"/>
                </a:lnTo>
                <a:lnTo>
                  <a:pt x="816519" y="450137"/>
                </a:lnTo>
                <a:lnTo>
                  <a:pt x="791426" y="469065"/>
                </a:lnTo>
                <a:lnTo>
                  <a:pt x="773502" y="502446"/>
                </a:lnTo>
                <a:lnTo>
                  <a:pt x="762747" y="550282"/>
                </a:lnTo>
                <a:lnTo>
                  <a:pt x="759162" y="612572"/>
                </a:lnTo>
                <a:lnTo>
                  <a:pt x="761184" y="652664"/>
                </a:lnTo>
                <a:lnTo>
                  <a:pt x="777359" y="719428"/>
                </a:lnTo>
                <a:lnTo>
                  <a:pt x="810224" y="767479"/>
                </a:lnTo>
                <a:lnTo>
                  <a:pt x="862190" y="791913"/>
                </a:lnTo>
                <a:lnTo>
                  <a:pt x="907086" y="795856"/>
                </a:lnTo>
                <a:lnTo>
                  <a:pt x="917467" y="798523"/>
                </a:lnTo>
                <a:lnTo>
                  <a:pt x="945458" y="827202"/>
                </a:lnTo>
                <a:lnTo>
                  <a:pt x="949129" y="853242"/>
                </a:lnTo>
                <a:lnTo>
                  <a:pt x="948096" y="866534"/>
                </a:lnTo>
                <a:lnTo>
                  <a:pt x="923505" y="903128"/>
                </a:lnTo>
                <a:lnTo>
                  <a:pt x="886036" y="911516"/>
                </a:lnTo>
                <a:lnTo>
                  <a:pt x="826414" y="906856"/>
                </a:lnTo>
                <a:lnTo>
                  <a:pt x="774419" y="892875"/>
                </a:lnTo>
                <a:lnTo>
                  <a:pt x="730054" y="869574"/>
                </a:lnTo>
                <a:lnTo>
                  <a:pt x="693316" y="836952"/>
                </a:lnTo>
                <a:lnTo>
                  <a:pt x="669695" y="804043"/>
                </a:lnTo>
                <a:lnTo>
                  <a:pt x="651322" y="765150"/>
                </a:lnTo>
                <a:lnTo>
                  <a:pt x="638199" y="720274"/>
                </a:lnTo>
                <a:lnTo>
                  <a:pt x="630325" y="669415"/>
                </a:lnTo>
                <a:lnTo>
                  <a:pt x="627701" y="612572"/>
                </a:lnTo>
                <a:lnTo>
                  <a:pt x="630597" y="549178"/>
                </a:lnTo>
                <a:lnTo>
                  <a:pt x="639287" y="493212"/>
                </a:lnTo>
                <a:lnTo>
                  <a:pt x="653769" y="444674"/>
                </a:lnTo>
                <a:lnTo>
                  <a:pt x="674044" y="403563"/>
                </a:lnTo>
                <a:lnTo>
                  <a:pt x="699941" y="370841"/>
                </a:lnTo>
                <a:lnTo>
                  <a:pt x="731057" y="347468"/>
                </a:lnTo>
                <a:lnTo>
                  <a:pt x="767393" y="333444"/>
                </a:lnTo>
                <a:lnTo>
                  <a:pt x="808949" y="328769"/>
                </a:lnTo>
                <a:lnTo>
                  <a:pt x="817323" y="329429"/>
                </a:lnTo>
                <a:lnTo>
                  <a:pt x="825467" y="331408"/>
                </a:lnTo>
                <a:lnTo>
                  <a:pt x="833382" y="334706"/>
                </a:lnTo>
                <a:lnTo>
                  <a:pt x="841068" y="339323"/>
                </a:lnTo>
                <a:lnTo>
                  <a:pt x="899343" y="385209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11413501" y="4273614"/>
            <a:ext cx="2633345" cy="582930"/>
          </a:xfrm>
          <a:custGeom>
            <a:avLst/>
            <a:gdLst/>
            <a:ahLst/>
            <a:cxnLst/>
            <a:rect l="l" t="t" r="r" b="b"/>
            <a:pathLst>
              <a:path w="2633344" h="582929">
                <a:moveTo>
                  <a:pt x="221856" y="0"/>
                </a:moveTo>
                <a:lnTo>
                  <a:pt x="288849" y="4818"/>
                </a:lnTo>
                <a:lnTo>
                  <a:pt x="345289" y="19272"/>
                </a:lnTo>
                <a:lnTo>
                  <a:pt x="391805" y="42673"/>
                </a:lnTo>
                <a:lnTo>
                  <a:pt x="428571" y="74334"/>
                </a:lnTo>
                <a:lnTo>
                  <a:pt x="440731" y="111043"/>
                </a:lnTo>
                <a:lnTo>
                  <a:pt x="439784" y="121854"/>
                </a:lnTo>
                <a:lnTo>
                  <a:pt x="417358" y="155853"/>
                </a:lnTo>
                <a:lnTo>
                  <a:pt x="383374" y="164499"/>
                </a:lnTo>
                <a:lnTo>
                  <a:pt x="374784" y="163625"/>
                </a:lnTo>
                <a:lnTo>
                  <a:pt x="365994" y="161001"/>
                </a:lnTo>
                <a:lnTo>
                  <a:pt x="357003" y="156627"/>
                </a:lnTo>
                <a:lnTo>
                  <a:pt x="347812" y="150504"/>
                </a:lnTo>
                <a:lnTo>
                  <a:pt x="336283" y="142288"/>
                </a:lnTo>
                <a:lnTo>
                  <a:pt x="324411" y="134616"/>
                </a:lnTo>
                <a:lnTo>
                  <a:pt x="286240" y="115287"/>
                </a:lnTo>
                <a:lnTo>
                  <a:pt x="236769" y="108060"/>
                </a:lnTo>
                <a:lnTo>
                  <a:pt x="199831" y="111889"/>
                </a:lnTo>
                <a:lnTo>
                  <a:pt x="173447" y="123374"/>
                </a:lnTo>
                <a:lnTo>
                  <a:pt x="157617" y="142517"/>
                </a:lnTo>
                <a:lnTo>
                  <a:pt x="152340" y="169317"/>
                </a:lnTo>
                <a:lnTo>
                  <a:pt x="153387" y="181563"/>
                </a:lnTo>
                <a:lnTo>
                  <a:pt x="178050" y="214257"/>
                </a:lnTo>
                <a:lnTo>
                  <a:pt x="338406" y="261318"/>
                </a:lnTo>
                <a:lnTo>
                  <a:pt x="369393" y="271470"/>
                </a:lnTo>
                <a:lnTo>
                  <a:pt x="417687" y="299001"/>
                </a:lnTo>
                <a:lnTo>
                  <a:pt x="448244" y="336513"/>
                </a:lnTo>
                <a:lnTo>
                  <a:pt x="463386" y="386069"/>
                </a:lnTo>
                <a:lnTo>
                  <a:pt x="465279" y="415493"/>
                </a:lnTo>
                <a:lnTo>
                  <a:pt x="461723" y="450825"/>
                </a:lnTo>
                <a:lnTo>
                  <a:pt x="433274" y="511165"/>
                </a:lnTo>
                <a:lnTo>
                  <a:pt x="376677" y="556549"/>
                </a:lnTo>
                <a:lnTo>
                  <a:pt x="338463" y="571103"/>
                </a:lnTo>
                <a:lnTo>
                  <a:pt x="293739" y="579835"/>
                </a:lnTo>
                <a:lnTo>
                  <a:pt x="242504" y="582746"/>
                </a:lnTo>
                <a:lnTo>
                  <a:pt x="205624" y="581456"/>
                </a:lnTo>
                <a:lnTo>
                  <a:pt x="139090" y="571132"/>
                </a:lnTo>
                <a:lnTo>
                  <a:pt x="82436" y="551415"/>
                </a:lnTo>
                <a:lnTo>
                  <a:pt x="37123" y="527899"/>
                </a:lnTo>
                <a:lnTo>
                  <a:pt x="4703" y="496252"/>
                </a:lnTo>
                <a:lnTo>
                  <a:pt x="0" y="471933"/>
                </a:lnTo>
                <a:lnTo>
                  <a:pt x="932" y="461035"/>
                </a:lnTo>
                <a:lnTo>
                  <a:pt x="23186" y="427022"/>
                </a:lnTo>
                <a:lnTo>
                  <a:pt x="64315" y="418552"/>
                </a:lnTo>
                <a:lnTo>
                  <a:pt x="69057" y="419164"/>
                </a:lnTo>
                <a:lnTo>
                  <a:pt x="73799" y="419776"/>
                </a:lnTo>
                <a:lnTo>
                  <a:pt x="78311" y="421688"/>
                </a:lnTo>
                <a:lnTo>
                  <a:pt x="82593" y="424900"/>
                </a:lnTo>
                <a:lnTo>
                  <a:pt x="97435" y="432514"/>
                </a:lnTo>
                <a:lnTo>
                  <a:pt x="150733" y="457249"/>
                </a:lnTo>
                <a:lnTo>
                  <a:pt x="192776" y="470327"/>
                </a:lnTo>
                <a:lnTo>
                  <a:pt x="238605" y="474686"/>
                </a:lnTo>
                <a:lnTo>
                  <a:pt x="260701" y="473696"/>
                </a:lnTo>
                <a:lnTo>
                  <a:pt x="309956" y="458855"/>
                </a:lnTo>
                <a:lnTo>
                  <a:pt x="332972" y="427409"/>
                </a:lnTo>
                <a:lnTo>
                  <a:pt x="334506" y="413658"/>
                </a:lnTo>
                <a:lnTo>
                  <a:pt x="333746" y="403248"/>
                </a:lnTo>
                <a:lnTo>
                  <a:pt x="306171" y="365708"/>
                </a:lnTo>
                <a:lnTo>
                  <a:pt x="146605" y="321428"/>
                </a:lnTo>
                <a:lnTo>
                  <a:pt x="117524" y="311692"/>
                </a:lnTo>
                <a:lnTo>
                  <a:pt x="70721" y="284046"/>
                </a:lnTo>
                <a:lnTo>
                  <a:pt x="39246" y="245158"/>
                </a:lnTo>
                <a:lnTo>
                  <a:pt x="23530" y="192963"/>
                </a:lnTo>
                <a:lnTo>
                  <a:pt x="21566" y="161746"/>
                </a:lnTo>
                <a:lnTo>
                  <a:pt x="24706" y="126128"/>
                </a:lnTo>
                <a:lnTo>
                  <a:pt x="49828" y="66935"/>
                </a:lnTo>
                <a:lnTo>
                  <a:pt x="100116" y="24391"/>
                </a:lnTo>
                <a:lnTo>
                  <a:pt x="175139" y="2710"/>
                </a:lnTo>
                <a:lnTo>
                  <a:pt x="221856" y="0"/>
                </a:lnTo>
                <a:close/>
              </a:path>
              <a:path w="2633344" h="582929">
                <a:moveTo>
                  <a:pt x="748855" y="0"/>
                </a:moveTo>
                <a:lnTo>
                  <a:pt x="810040" y="4789"/>
                </a:lnTo>
                <a:lnTo>
                  <a:pt x="863741" y="19157"/>
                </a:lnTo>
                <a:lnTo>
                  <a:pt x="909956" y="43103"/>
                </a:lnTo>
                <a:lnTo>
                  <a:pt x="948687" y="76629"/>
                </a:lnTo>
                <a:lnTo>
                  <a:pt x="973878" y="109740"/>
                </a:lnTo>
                <a:lnTo>
                  <a:pt x="993472" y="147769"/>
                </a:lnTo>
                <a:lnTo>
                  <a:pt x="1007467" y="190718"/>
                </a:lnTo>
                <a:lnTo>
                  <a:pt x="1015864" y="238586"/>
                </a:lnTo>
                <a:lnTo>
                  <a:pt x="1018663" y="291373"/>
                </a:lnTo>
                <a:lnTo>
                  <a:pt x="1015864" y="344160"/>
                </a:lnTo>
                <a:lnTo>
                  <a:pt x="1007467" y="392028"/>
                </a:lnTo>
                <a:lnTo>
                  <a:pt x="993472" y="434976"/>
                </a:lnTo>
                <a:lnTo>
                  <a:pt x="973878" y="473006"/>
                </a:lnTo>
                <a:lnTo>
                  <a:pt x="948687" y="506117"/>
                </a:lnTo>
                <a:lnTo>
                  <a:pt x="909956" y="539643"/>
                </a:lnTo>
                <a:lnTo>
                  <a:pt x="863741" y="563589"/>
                </a:lnTo>
                <a:lnTo>
                  <a:pt x="810040" y="577957"/>
                </a:lnTo>
                <a:lnTo>
                  <a:pt x="748855" y="582746"/>
                </a:lnTo>
                <a:lnTo>
                  <a:pt x="715961" y="581872"/>
                </a:lnTo>
                <a:lnTo>
                  <a:pt x="658604" y="574874"/>
                </a:lnTo>
                <a:lnTo>
                  <a:pt x="612188" y="560707"/>
                </a:lnTo>
                <a:lnTo>
                  <a:pt x="574217" y="539026"/>
                </a:lnTo>
                <a:lnTo>
                  <a:pt x="543976" y="506576"/>
                </a:lnTo>
                <a:lnTo>
                  <a:pt x="538470" y="491281"/>
                </a:lnTo>
                <a:lnTo>
                  <a:pt x="538470" y="483175"/>
                </a:lnTo>
                <a:lnTo>
                  <a:pt x="554759" y="441878"/>
                </a:lnTo>
                <a:lnTo>
                  <a:pt x="597662" y="424900"/>
                </a:lnTo>
                <a:lnTo>
                  <a:pt x="605922" y="425818"/>
                </a:lnTo>
                <a:lnTo>
                  <a:pt x="608522" y="426429"/>
                </a:lnTo>
                <a:lnTo>
                  <a:pt x="611427" y="427347"/>
                </a:lnTo>
                <a:lnTo>
                  <a:pt x="614640" y="428571"/>
                </a:lnTo>
                <a:lnTo>
                  <a:pt x="628735" y="436271"/>
                </a:lnTo>
                <a:lnTo>
                  <a:pt x="642802" y="443312"/>
                </a:lnTo>
                <a:lnTo>
                  <a:pt x="685547" y="460131"/>
                </a:lnTo>
                <a:lnTo>
                  <a:pt x="736695" y="466197"/>
                </a:lnTo>
                <a:lnTo>
                  <a:pt x="771282" y="463329"/>
                </a:lnTo>
                <a:lnTo>
                  <a:pt x="827721" y="440386"/>
                </a:lnTo>
                <a:lnTo>
                  <a:pt x="866839" y="394960"/>
                </a:lnTo>
                <a:lnTo>
                  <a:pt x="886570" y="330490"/>
                </a:lnTo>
                <a:lnTo>
                  <a:pt x="889036" y="291373"/>
                </a:lnTo>
                <a:lnTo>
                  <a:pt x="886570" y="251983"/>
                </a:lnTo>
                <a:lnTo>
                  <a:pt x="866839" y="187399"/>
                </a:lnTo>
                <a:lnTo>
                  <a:pt x="827721" y="142230"/>
                </a:lnTo>
                <a:lnTo>
                  <a:pt x="771282" y="119402"/>
                </a:lnTo>
                <a:lnTo>
                  <a:pt x="736695" y="116549"/>
                </a:lnTo>
                <a:lnTo>
                  <a:pt x="718470" y="117237"/>
                </a:lnTo>
                <a:lnTo>
                  <a:pt x="670849" y="127562"/>
                </a:lnTo>
                <a:lnTo>
                  <a:pt x="628735" y="146575"/>
                </a:lnTo>
                <a:lnTo>
                  <a:pt x="614640" y="154175"/>
                </a:lnTo>
                <a:lnTo>
                  <a:pt x="611427" y="154787"/>
                </a:lnTo>
                <a:lnTo>
                  <a:pt x="608522" y="155628"/>
                </a:lnTo>
                <a:lnTo>
                  <a:pt x="605922" y="156699"/>
                </a:lnTo>
                <a:lnTo>
                  <a:pt x="603474" y="157617"/>
                </a:lnTo>
                <a:lnTo>
                  <a:pt x="600721" y="158075"/>
                </a:lnTo>
                <a:lnTo>
                  <a:pt x="597662" y="158075"/>
                </a:lnTo>
                <a:lnTo>
                  <a:pt x="554759" y="141098"/>
                </a:lnTo>
                <a:lnTo>
                  <a:pt x="538470" y="99801"/>
                </a:lnTo>
                <a:lnTo>
                  <a:pt x="538470" y="90930"/>
                </a:lnTo>
                <a:lnTo>
                  <a:pt x="558200" y="57356"/>
                </a:lnTo>
                <a:lnTo>
                  <a:pt x="592213" y="32005"/>
                </a:lnTo>
                <a:lnTo>
                  <a:pt x="634141" y="14224"/>
                </a:lnTo>
                <a:lnTo>
                  <a:pt x="685877" y="3556"/>
                </a:lnTo>
                <a:lnTo>
                  <a:pt x="715961" y="889"/>
                </a:lnTo>
                <a:lnTo>
                  <a:pt x="748855" y="0"/>
                </a:lnTo>
                <a:close/>
              </a:path>
              <a:path w="2633344" h="582929">
                <a:moveTo>
                  <a:pt x="1320299" y="0"/>
                </a:moveTo>
                <a:lnTo>
                  <a:pt x="1373729" y="3010"/>
                </a:lnTo>
                <a:lnTo>
                  <a:pt x="1422056" y="12040"/>
                </a:lnTo>
                <a:lnTo>
                  <a:pt x="1465280" y="27090"/>
                </a:lnTo>
                <a:lnTo>
                  <a:pt x="1503402" y="48161"/>
                </a:lnTo>
                <a:lnTo>
                  <a:pt x="1536421" y="75252"/>
                </a:lnTo>
                <a:lnTo>
                  <a:pt x="1563842" y="107978"/>
                </a:lnTo>
                <a:lnTo>
                  <a:pt x="1585169" y="145952"/>
                </a:lnTo>
                <a:lnTo>
                  <a:pt x="1600403" y="189177"/>
                </a:lnTo>
                <a:lnTo>
                  <a:pt x="1609544" y="237650"/>
                </a:lnTo>
                <a:lnTo>
                  <a:pt x="1612591" y="291373"/>
                </a:lnTo>
                <a:lnTo>
                  <a:pt x="1609580" y="345178"/>
                </a:lnTo>
                <a:lnTo>
                  <a:pt x="1600550" y="393716"/>
                </a:lnTo>
                <a:lnTo>
                  <a:pt x="1585499" y="436986"/>
                </a:lnTo>
                <a:lnTo>
                  <a:pt x="1564429" y="474989"/>
                </a:lnTo>
                <a:lnTo>
                  <a:pt x="1537338" y="507723"/>
                </a:lnTo>
                <a:lnTo>
                  <a:pt x="1504842" y="534732"/>
                </a:lnTo>
                <a:lnTo>
                  <a:pt x="1467556" y="555738"/>
                </a:lnTo>
                <a:lnTo>
                  <a:pt x="1425479" y="570743"/>
                </a:lnTo>
                <a:lnTo>
                  <a:pt x="1378611" y="579745"/>
                </a:lnTo>
                <a:lnTo>
                  <a:pt x="1326953" y="582746"/>
                </a:lnTo>
                <a:lnTo>
                  <a:pt x="1298934" y="579921"/>
                </a:lnTo>
                <a:lnTo>
                  <a:pt x="1277053" y="571447"/>
                </a:lnTo>
                <a:lnTo>
                  <a:pt x="1261308" y="557323"/>
                </a:lnTo>
                <a:lnTo>
                  <a:pt x="1251701" y="537549"/>
                </a:lnTo>
                <a:lnTo>
                  <a:pt x="1202832" y="352401"/>
                </a:lnTo>
                <a:lnTo>
                  <a:pt x="1167042" y="352401"/>
                </a:lnTo>
                <a:lnTo>
                  <a:pt x="1129415" y="337947"/>
                </a:lnTo>
                <a:lnTo>
                  <a:pt x="1115421" y="302615"/>
                </a:lnTo>
                <a:lnTo>
                  <a:pt x="1116296" y="292276"/>
                </a:lnTo>
                <a:lnTo>
                  <a:pt x="1137101" y="260171"/>
                </a:lnTo>
                <a:lnTo>
                  <a:pt x="1167042" y="251911"/>
                </a:lnTo>
                <a:lnTo>
                  <a:pt x="1272349" y="251911"/>
                </a:lnTo>
                <a:lnTo>
                  <a:pt x="1314291" y="273076"/>
                </a:lnTo>
                <a:lnTo>
                  <a:pt x="1369168" y="468032"/>
                </a:lnTo>
                <a:lnTo>
                  <a:pt x="1395308" y="459156"/>
                </a:lnTo>
                <a:lnTo>
                  <a:pt x="1437867" y="430134"/>
                </a:lnTo>
                <a:lnTo>
                  <a:pt x="1467234" y="385969"/>
                </a:lnTo>
                <a:lnTo>
                  <a:pt x="1482032" y="326662"/>
                </a:lnTo>
                <a:lnTo>
                  <a:pt x="1483882" y="291373"/>
                </a:lnTo>
                <a:lnTo>
                  <a:pt x="1480971" y="248269"/>
                </a:lnTo>
                <a:lnTo>
                  <a:pt x="1472239" y="210959"/>
                </a:lnTo>
                <a:lnTo>
                  <a:pt x="1437308" y="153716"/>
                </a:lnTo>
                <a:lnTo>
                  <a:pt x="1382647" y="119474"/>
                </a:lnTo>
                <a:lnTo>
                  <a:pt x="1311810" y="108060"/>
                </a:lnTo>
                <a:lnTo>
                  <a:pt x="1287132" y="109006"/>
                </a:lnTo>
                <a:lnTo>
                  <a:pt x="1244574" y="116578"/>
                </a:lnTo>
                <a:lnTo>
                  <a:pt x="1194687" y="138517"/>
                </a:lnTo>
                <a:lnTo>
                  <a:pt x="1165206" y="154175"/>
                </a:lnTo>
                <a:lnTo>
                  <a:pt x="1157100" y="157999"/>
                </a:lnTo>
                <a:lnTo>
                  <a:pt x="1148993" y="159911"/>
                </a:lnTo>
                <a:lnTo>
                  <a:pt x="1140887" y="159911"/>
                </a:lnTo>
                <a:lnTo>
                  <a:pt x="1100737" y="146375"/>
                </a:lnTo>
                <a:lnTo>
                  <a:pt x="1086283" y="107142"/>
                </a:lnTo>
                <a:lnTo>
                  <a:pt x="1087172" y="97234"/>
                </a:lnTo>
                <a:lnTo>
                  <a:pt x="1118288" y="58031"/>
                </a:lnTo>
                <a:lnTo>
                  <a:pt x="1162109" y="32449"/>
                </a:lnTo>
                <a:lnTo>
                  <a:pt x="1217057" y="12001"/>
                </a:lnTo>
                <a:lnTo>
                  <a:pt x="1283132" y="1333"/>
                </a:lnTo>
                <a:lnTo>
                  <a:pt x="1320299" y="0"/>
                </a:lnTo>
                <a:close/>
              </a:path>
              <a:path w="2633344" h="582929">
                <a:moveTo>
                  <a:pt x="1913315" y="0"/>
                </a:moveTo>
                <a:lnTo>
                  <a:pt x="1980308" y="4818"/>
                </a:lnTo>
                <a:lnTo>
                  <a:pt x="2036748" y="19272"/>
                </a:lnTo>
                <a:lnTo>
                  <a:pt x="2083265" y="42673"/>
                </a:lnTo>
                <a:lnTo>
                  <a:pt x="2120030" y="74334"/>
                </a:lnTo>
                <a:lnTo>
                  <a:pt x="2132190" y="111043"/>
                </a:lnTo>
                <a:lnTo>
                  <a:pt x="2131244" y="121854"/>
                </a:lnTo>
                <a:lnTo>
                  <a:pt x="2108817" y="155853"/>
                </a:lnTo>
                <a:lnTo>
                  <a:pt x="2074833" y="164499"/>
                </a:lnTo>
                <a:lnTo>
                  <a:pt x="2066244" y="163625"/>
                </a:lnTo>
                <a:lnTo>
                  <a:pt x="2057453" y="161001"/>
                </a:lnTo>
                <a:lnTo>
                  <a:pt x="2048463" y="156627"/>
                </a:lnTo>
                <a:lnTo>
                  <a:pt x="2039271" y="150504"/>
                </a:lnTo>
                <a:lnTo>
                  <a:pt x="2027743" y="142288"/>
                </a:lnTo>
                <a:lnTo>
                  <a:pt x="2015870" y="134616"/>
                </a:lnTo>
                <a:lnTo>
                  <a:pt x="1977699" y="115287"/>
                </a:lnTo>
                <a:lnTo>
                  <a:pt x="1928228" y="108060"/>
                </a:lnTo>
                <a:lnTo>
                  <a:pt x="1891291" y="111889"/>
                </a:lnTo>
                <a:lnTo>
                  <a:pt x="1864907" y="123374"/>
                </a:lnTo>
                <a:lnTo>
                  <a:pt x="1849076" y="142517"/>
                </a:lnTo>
                <a:lnTo>
                  <a:pt x="1843800" y="169317"/>
                </a:lnTo>
                <a:lnTo>
                  <a:pt x="1844846" y="181563"/>
                </a:lnTo>
                <a:lnTo>
                  <a:pt x="1869510" y="214257"/>
                </a:lnTo>
                <a:lnTo>
                  <a:pt x="2029865" y="261318"/>
                </a:lnTo>
                <a:lnTo>
                  <a:pt x="2060852" y="271470"/>
                </a:lnTo>
                <a:lnTo>
                  <a:pt x="2109147" y="299001"/>
                </a:lnTo>
                <a:lnTo>
                  <a:pt x="2139704" y="336513"/>
                </a:lnTo>
                <a:lnTo>
                  <a:pt x="2154846" y="386069"/>
                </a:lnTo>
                <a:lnTo>
                  <a:pt x="2156739" y="415493"/>
                </a:lnTo>
                <a:lnTo>
                  <a:pt x="2153182" y="450825"/>
                </a:lnTo>
                <a:lnTo>
                  <a:pt x="2124733" y="511165"/>
                </a:lnTo>
                <a:lnTo>
                  <a:pt x="2068137" y="556549"/>
                </a:lnTo>
                <a:lnTo>
                  <a:pt x="2029922" y="571103"/>
                </a:lnTo>
                <a:lnTo>
                  <a:pt x="1985198" y="579835"/>
                </a:lnTo>
                <a:lnTo>
                  <a:pt x="1933964" y="582746"/>
                </a:lnTo>
                <a:lnTo>
                  <a:pt x="1897084" y="581456"/>
                </a:lnTo>
                <a:lnTo>
                  <a:pt x="1830550" y="571132"/>
                </a:lnTo>
                <a:lnTo>
                  <a:pt x="1773895" y="551415"/>
                </a:lnTo>
                <a:lnTo>
                  <a:pt x="1728583" y="527899"/>
                </a:lnTo>
                <a:lnTo>
                  <a:pt x="1696162" y="496252"/>
                </a:lnTo>
                <a:lnTo>
                  <a:pt x="1691459" y="471933"/>
                </a:lnTo>
                <a:lnTo>
                  <a:pt x="1692391" y="461035"/>
                </a:lnTo>
                <a:lnTo>
                  <a:pt x="1714646" y="427022"/>
                </a:lnTo>
                <a:lnTo>
                  <a:pt x="1755775" y="418552"/>
                </a:lnTo>
                <a:lnTo>
                  <a:pt x="1760516" y="419164"/>
                </a:lnTo>
                <a:lnTo>
                  <a:pt x="1765258" y="419776"/>
                </a:lnTo>
                <a:lnTo>
                  <a:pt x="1769770" y="421688"/>
                </a:lnTo>
                <a:lnTo>
                  <a:pt x="1774053" y="424900"/>
                </a:lnTo>
                <a:lnTo>
                  <a:pt x="1788894" y="432514"/>
                </a:lnTo>
                <a:lnTo>
                  <a:pt x="1842193" y="457249"/>
                </a:lnTo>
                <a:lnTo>
                  <a:pt x="1884236" y="470327"/>
                </a:lnTo>
                <a:lnTo>
                  <a:pt x="1930064" y="474686"/>
                </a:lnTo>
                <a:lnTo>
                  <a:pt x="1952161" y="473696"/>
                </a:lnTo>
                <a:lnTo>
                  <a:pt x="2001416" y="458855"/>
                </a:lnTo>
                <a:lnTo>
                  <a:pt x="2024431" y="427409"/>
                </a:lnTo>
                <a:lnTo>
                  <a:pt x="2025965" y="413658"/>
                </a:lnTo>
                <a:lnTo>
                  <a:pt x="2025205" y="403248"/>
                </a:lnTo>
                <a:lnTo>
                  <a:pt x="1997631" y="365708"/>
                </a:lnTo>
                <a:lnTo>
                  <a:pt x="1838064" y="321428"/>
                </a:lnTo>
                <a:lnTo>
                  <a:pt x="1808984" y="311692"/>
                </a:lnTo>
                <a:lnTo>
                  <a:pt x="1762180" y="284046"/>
                </a:lnTo>
                <a:lnTo>
                  <a:pt x="1730705" y="245158"/>
                </a:lnTo>
                <a:lnTo>
                  <a:pt x="1714990" y="192963"/>
                </a:lnTo>
                <a:lnTo>
                  <a:pt x="1713025" y="161746"/>
                </a:lnTo>
                <a:lnTo>
                  <a:pt x="1716165" y="126128"/>
                </a:lnTo>
                <a:lnTo>
                  <a:pt x="1741287" y="66935"/>
                </a:lnTo>
                <a:lnTo>
                  <a:pt x="1791576" y="24391"/>
                </a:lnTo>
                <a:lnTo>
                  <a:pt x="1866598" y="2710"/>
                </a:lnTo>
                <a:lnTo>
                  <a:pt x="1913315" y="0"/>
                </a:lnTo>
                <a:close/>
              </a:path>
              <a:path w="2633344" h="582929">
                <a:moveTo>
                  <a:pt x="2413242" y="0"/>
                </a:moveTo>
                <a:lnTo>
                  <a:pt x="2482299" y="6366"/>
                </a:lnTo>
                <a:lnTo>
                  <a:pt x="2537592" y="25466"/>
                </a:lnTo>
                <a:lnTo>
                  <a:pt x="2579749" y="55120"/>
                </a:lnTo>
                <a:lnTo>
                  <a:pt x="2609403" y="93147"/>
                </a:lnTo>
                <a:lnTo>
                  <a:pt x="2627126" y="138001"/>
                </a:lnTo>
                <a:lnTo>
                  <a:pt x="2633034" y="188130"/>
                </a:lnTo>
                <a:lnTo>
                  <a:pt x="2633034" y="515065"/>
                </a:lnTo>
                <a:lnTo>
                  <a:pt x="2623742" y="554426"/>
                </a:lnTo>
                <a:lnTo>
                  <a:pt x="2582660" y="581599"/>
                </a:lnTo>
                <a:lnTo>
                  <a:pt x="2567188" y="582746"/>
                </a:lnTo>
                <a:lnTo>
                  <a:pt x="2552204" y="581599"/>
                </a:lnTo>
                <a:lnTo>
                  <a:pt x="2511653" y="554426"/>
                </a:lnTo>
                <a:lnTo>
                  <a:pt x="2502490" y="515065"/>
                </a:lnTo>
                <a:lnTo>
                  <a:pt x="2502490" y="203043"/>
                </a:lnTo>
                <a:lnTo>
                  <a:pt x="2501041" y="184689"/>
                </a:lnTo>
                <a:lnTo>
                  <a:pt x="2479318" y="140639"/>
                </a:lnTo>
                <a:lnTo>
                  <a:pt x="2430837" y="118055"/>
                </a:lnTo>
                <a:lnTo>
                  <a:pt x="2408424" y="116549"/>
                </a:lnTo>
                <a:lnTo>
                  <a:pt x="2391762" y="117381"/>
                </a:lnTo>
                <a:lnTo>
                  <a:pt x="2349691" y="129856"/>
                </a:lnTo>
                <a:lnTo>
                  <a:pt x="2312481" y="153214"/>
                </a:lnTo>
                <a:lnTo>
                  <a:pt x="2299446" y="162664"/>
                </a:lnTo>
                <a:lnTo>
                  <a:pt x="2291746" y="167181"/>
                </a:lnTo>
                <a:lnTo>
                  <a:pt x="2283558" y="170407"/>
                </a:lnTo>
                <a:lnTo>
                  <a:pt x="2274883" y="172343"/>
                </a:lnTo>
                <a:lnTo>
                  <a:pt x="2265720" y="172988"/>
                </a:lnTo>
                <a:lnTo>
                  <a:pt x="2253202" y="171913"/>
                </a:lnTo>
                <a:lnTo>
                  <a:pt x="2217010" y="146618"/>
                </a:lnTo>
                <a:lnTo>
                  <a:pt x="2208363" y="113796"/>
                </a:lnTo>
                <a:lnTo>
                  <a:pt x="2209009" y="105379"/>
                </a:lnTo>
                <a:lnTo>
                  <a:pt x="2234059" y="64297"/>
                </a:lnTo>
                <a:lnTo>
                  <a:pt x="2272373" y="35389"/>
                </a:lnTo>
                <a:lnTo>
                  <a:pt x="2320840" y="13034"/>
                </a:lnTo>
                <a:lnTo>
                  <a:pt x="2379802" y="1448"/>
                </a:lnTo>
                <a:lnTo>
                  <a:pt x="2413242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14158407" y="4273614"/>
            <a:ext cx="1519555" cy="582930"/>
          </a:xfrm>
          <a:custGeom>
            <a:avLst/>
            <a:gdLst/>
            <a:ahLst/>
            <a:cxnLst/>
            <a:rect l="l" t="t" r="r" b="b"/>
            <a:pathLst>
              <a:path w="1519555" h="582929">
                <a:moveTo>
                  <a:pt x="130544" y="379703"/>
                </a:moveTo>
                <a:lnTo>
                  <a:pt x="141126" y="430593"/>
                </a:lnTo>
                <a:lnTo>
                  <a:pt x="173332" y="460461"/>
                </a:lnTo>
                <a:lnTo>
                  <a:pt x="207632" y="466197"/>
                </a:lnTo>
                <a:lnTo>
                  <a:pt x="225240" y="464462"/>
                </a:lnTo>
                <a:lnTo>
                  <a:pt x="269118" y="438436"/>
                </a:lnTo>
                <a:lnTo>
                  <a:pt x="287874" y="404022"/>
                </a:lnTo>
                <a:lnTo>
                  <a:pt x="294126" y="356301"/>
                </a:lnTo>
                <a:lnTo>
                  <a:pt x="293007" y="332541"/>
                </a:lnTo>
                <a:lnTo>
                  <a:pt x="284060" y="289064"/>
                </a:lnTo>
                <a:lnTo>
                  <a:pt x="266637" y="250807"/>
                </a:lnTo>
                <a:lnTo>
                  <a:pt x="243580" y="216737"/>
                </a:lnTo>
                <a:lnTo>
                  <a:pt x="230116" y="201208"/>
                </a:lnTo>
                <a:lnTo>
                  <a:pt x="224394" y="192891"/>
                </a:lnTo>
                <a:lnTo>
                  <a:pt x="220308" y="184001"/>
                </a:lnTo>
                <a:lnTo>
                  <a:pt x="217856" y="174537"/>
                </a:lnTo>
                <a:lnTo>
                  <a:pt x="217039" y="164499"/>
                </a:lnTo>
                <a:lnTo>
                  <a:pt x="217741" y="155566"/>
                </a:lnTo>
                <a:lnTo>
                  <a:pt x="303532" y="30284"/>
                </a:lnTo>
                <a:lnTo>
                  <a:pt x="341990" y="1892"/>
                </a:lnTo>
                <a:lnTo>
                  <a:pt x="359972" y="0"/>
                </a:lnTo>
                <a:lnTo>
                  <a:pt x="373852" y="1175"/>
                </a:lnTo>
                <a:lnTo>
                  <a:pt x="415264" y="28864"/>
                </a:lnTo>
                <a:lnTo>
                  <a:pt x="425589" y="66763"/>
                </a:lnTo>
                <a:lnTo>
                  <a:pt x="424542" y="78278"/>
                </a:lnTo>
                <a:lnTo>
                  <a:pt x="421401" y="89190"/>
                </a:lnTo>
                <a:lnTo>
                  <a:pt x="416167" y="99500"/>
                </a:lnTo>
                <a:lnTo>
                  <a:pt x="408840" y="109207"/>
                </a:lnTo>
                <a:lnTo>
                  <a:pt x="352401" y="168400"/>
                </a:lnTo>
                <a:lnTo>
                  <a:pt x="369966" y="191414"/>
                </a:lnTo>
                <a:lnTo>
                  <a:pt x="397613" y="237873"/>
                </a:lnTo>
                <a:lnTo>
                  <a:pt x="415523" y="285881"/>
                </a:lnTo>
                <a:lnTo>
                  <a:pt x="424470" y="341288"/>
                </a:lnTo>
                <a:lnTo>
                  <a:pt x="425589" y="372132"/>
                </a:lnTo>
                <a:lnTo>
                  <a:pt x="422061" y="417673"/>
                </a:lnTo>
                <a:lnTo>
                  <a:pt x="411479" y="458396"/>
                </a:lnTo>
                <a:lnTo>
                  <a:pt x="393842" y="494302"/>
                </a:lnTo>
                <a:lnTo>
                  <a:pt x="369149" y="525389"/>
                </a:lnTo>
                <a:lnTo>
                  <a:pt x="338334" y="550483"/>
                </a:lnTo>
                <a:lnTo>
                  <a:pt x="302099" y="568407"/>
                </a:lnTo>
                <a:lnTo>
                  <a:pt x="260443" y="579161"/>
                </a:lnTo>
                <a:lnTo>
                  <a:pt x="213368" y="582746"/>
                </a:lnTo>
                <a:lnTo>
                  <a:pt x="165776" y="579606"/>
                </a:lnTo>
                <a:lnTo>
                  <a:pt x="123719" y="570185"/>
                </a:lnTo>
                <a:lnTo>
                  <a:pt x="87196" y="554484"/>
                </a:lnTo>
                <a:lnTo>
                  <a:pt x="31617" y="504110"/>
                </a:lnTo>
                <a:lnTo>
                  <a:pt x="14052" y="469180"/>
                </a:lnTo>
                <a:lnTo>
                  <a:pt x="3513" y="427710"/>
                </a:lnTo>
                <a:lnTo>
                  <a:pt x="0" y="379703"/>
                </a:lnTo>
                <a:lnTo>
                  <a:pt x="0" y="67681"/>
                </a:lnTo>
                <a:lnTo>
                  <a:pt x="8904" y="28320"/>
                </a:lnTo>
                <a:lnTo>
                  <a:pt x="48825" y="1147"/>
                </a:lnTo>
                <a:lnTo>
                  <a:pt x="63781" y="0"/>
                </a:lnTo>
                <a:lnTo>
                  <a:pt x="79281" y="1147"/>
                </a:lnTo>
                <a:lnTo>
                  <a:pt x="113566" y="18354"/>
                </a:lnTo>
                <a:lnTo>
                  <a:pt x="129483" y="52983"/>
                </a:lnTo>
                <a:lnTo>
                  <a:pt x="130544" y="379703"/>
                </a:lnTo>
                <a:close/>
              </a:path>
              <a:path w="1519555" h="582929">
                <a:moveTo>
                  <a:pt x="891808" y="234934"/>
                </a:moveTo>
                <a:lnTo>
                  <a:pt x="882975" y="185033"/>
                </a:lnTo>
                <a:lnTo>
                  <a:pt x="856475" y="147751"/>
                </a:lnTo>
                <a:lnTo>
                  <a:pt x="815580" y="124349"/>
                </a:lnTo>
                <a:lnTo>
                  <a:pt x="763098" y="116549"/>
                </a:lnTo>
                <a:lnTo>
                  <a:pt x="724024" y="120019"/>
                </a:lnTo>
                <a:lnTo>
                  <a:pt x="687789" y="130429"/>
                </a:lnTo>
                <a:lnTo>
                  <a:pt x="654393" y="147780"/>
                </a:lnTo>
                <a:lnTo>
                  <a:pt x="623836" y="172070"/>
                </a:lnTo>
                <a:lnTo>
                  <a:pt x="640699" y="195658"/>
                </a:lnTo>
                <a:lnTo>
                  <a:pt x="652744" y="222143"/>
                </a:lnTo>
                <a:lnTo>
                  <a:pt x="659971" y="251524"/>
                </a:lnTo>
                <a:lnTo>
                  <a:pt x="662380" y="283802"/>
                </a:lnTo>
                <a:lnTo>
                  <a:pt x="662380" y="515065"/>
                </a:lnTo>
                <a:lnTo>
                  <a:pt x="653088" y="554426"/>
                </a:lnTo>
                <a:lnTo>
                  <a:pt x="612135" y="581599"/>
                </a:lnTo>
                <a:lnTo>
                  <a:pt x="596763" y="582746"/>
                </a:lnTo>
                <a:lnTo>
                  <a:pt x="581707" y="581599"/>
                </a:lnTo>
                <a:lnTo>
                  <a:pt x="541657" y="554426"/>
                </a:lnTo>
                <a:lnTo>
                  <a:pt x="532753" y="515065"/>
                </a:lnTo>
                <a:lnTo>
                  <a:pt x="532753" y="283802"/>
                </a:lnTo>
                <a:lnTo>
                  <a:pt x="532337" y="274696"/>
                </a:lnTo>
                <a:lnTo>
                  <a:pt x="516578" y="234188"/>
                </a:lnTo>
                <a:lnTo>
                  <a:pt x="500862" y="219103"/>
                </a:lnTo>
                <a:lnTo>
                  <a:pt x="497038" y="214056"/>
                </a:lnTo>
                <a:lnTo>
                  <a:pt x="493367" y="208244"/>
                </a:lnTo>
                <a:lnTo>
                  <a:pt x="489850" y="201667"/>
                </a:lnTo>
                <a:lnTo>
                  <a:pt x="486485" y="195090"/>
                </a:lnTo>
                <a:lnTo>
                  <a:pt x="484802" y="187442"/>
                </a:lnTo>
                <a:lnTo>
                  <a:pt x="484802" y="178724"/>
                </a:lnTo>
                <a:lnTo>
                  <a:pt x="484802" y="173676"/>
                </a:lnTo>
                <a:lnTo>
                  <a:pt x="511272" y="118599"/>
                </a:lnTo>
                <a:lnTo>
                  <a:pt x="534932" y="88731"/>
                </a:lnTo>
                <a:lnTo>
                  <a:pt x="593781" y="40608"/>
                </a:lnTo>
                <a:lnTo>
                  <a:pt x="629571" y="22842"/>
                </a:lnTo>
                <a:lnTo>
                  <a:pt x="670180" y="10152"/>
                </a:lnTo>
                <a:lnTo>
                  <a:pt x="715607" y="2538"/>
                </a:lnTo>
                <a:lnTo>
                  <a:pt x="765852" y="0"/>
                </a:lnTo>
                <a:lnTo>
                  <a:pt x="803593" y="1649"/>
                </a:lnTo>
                <a:lnTo>
                  <a:pt x="871504" y="14841"/>
                </a:lnTo>
                <a:lnTo>
                  <a:pt x="928932" y="40895"/>
                </a:lnTo>
                <a:lnTo>
                  <a:pt x="973555" y="77833"/>
                </a:lnTo>
                <a:lnTo>
                  <a:pt x="1004672" y="125023"/>
                </a:lnTo>
                <a:lnTo>
                  <a:pt x="1020388" y="180660"/>
                </a:lnTo>
                <a:lnTo>
                  <a:pt x="1022352" y="211532"/>
                </a:lnTo>
                <a:lnTo>
                  <a:pt x="1022352" y="515065"/>
                </a:lnTo>
                <a:lnTo>
                  <a:pt x="1012802" y="554426"/>
                </a:lnTo>
                <a:lnTo>
                  <a:pt x="971090" y="581599"/>
                </a:lnTo>
                <a:lnTo>
                  <a:pt x="955589" y="582746"/>
                </a:lnTo>
                <a:lnTo>
                  <a:pt x="940633" y="581599"/>
                </a:lnTo>
                <a:lnTo>
                  <a:pt x="900712" y="554426"/>
                </a:lnTo>
                <a:lnTo>
                  <a:pt x="891808" y="515065"/>
                </a:lnTo>
                <a:lnTo>
                  <a:pt x="891808" y="234934"/>
                </a:lnTo>
                <a:close/>
              </a:path>
              <a:path w="1519555" h="582929">
                <a:moveTo>
                  <a:pt x="1299655" y="0"/>
                </a:moveTo>
                <a:lnTo>
                  <a:pt x="1368713" y="6366"/>
                </a:lnTo>
                <a:lnTo>
                  <a:pt x="1424005" y="25466"/>
                </a:lnTo>
                <a:lnTo>
                  <a:pt x="1466163" y="55120"/>
                </a:lnTo>
                <a:lnTo>
                  <a:pt x="1495816" y="93147"/>
                </a:lnTo>
                <a:lnTo>
                  <a:pt x="1513539" y="138001"/>
                </a:lnTo>
                <a:lnTo>
                  <a:pt x="1519447" y="188130"/>
                </a:lnTo>
                <a:lnTo>
                  <a:pt x="1519447" y="515065"/>
                </a:lnTo>
                <a:lnTo>
                  <a:pt x="1510155" y="554426"/>
                </a:lnTo>
                <a:lnTo>
                  <a:pt x="1469074" y="581599"/>
                </a:lnTo>
                <a:lnTo>
                  <a:pt x="1453601" y="582746"/>
                </a:lnTo>
                <a:lnTo>
                  <a:pt x="1438617" y="581599"/>
                </a:lnTo>
                <a:lnTo>
                  <a:pt x="1398066" y="554426"/>
                </a:lnTo>
                <a:lnTo>
                  <a:pt x="1388903" y="515065"/>
                </a:lnTo>
                <a:lnTo>
                  <a:pt x="1388903" y="203043"/>
                </a:lnTo>
                <a:lnTo>
                  <a:pt x="1387455" y="184689"/>
                </a:lnTo>
                <a:lnTo>
                  <a:pt x="1365731" y="140639"/>
                </a:lnTo>
                <a:lnTo>
                  <a:pt x="1317250" y="118055"/>
                </a:lnTo>
                <a:lnTo>
                  <a:pt x="1294838" y="116549"/>
                </a:lnTo>
                <a:lnTo>
                  <a:pt x="1278175" y="117381"/>
                </a:lnTo>
                <a:lnTo>
                  <a:pt x="1236104" y="129856"/>
                </a:lnTo>
                <a:lnTo>
                  <a:pt x="1198894" y="153214"/>
                </a:lnTo>
                <a:lnTo>
                  <a:pt x="1185860" y="162664"/>
                </a:lnTo>
                <a:lnTo>
                  <a:pt x="1178159" y="167181"/>
                </a:lnTo>
                <a:lnTo>
                  <a:pt x="1169972" y="170407"/>
                </a:lnTo>
                <a:lnTo>
                  <a:pt x="1161297" y="172343"/>
                </a:lnTo>
                <a:lnTo>
                  <a:pt x="1152134" y="172988"/>
                </a:lnTo>
                <a:lnTo>
                  <a:pt x="1139615" y="171913"/>
                </a:lnTo>
                <a:lnTo>
                  <a:pt x="1103423" y="146618"/>
                </a:lnTo>
                <a:lnTo>
                  <a:pt x="1094777" y="113796"/>
                </a:lnTo>
                <a:lnTo>
                  <a:pt x="1095422" y="105379"/>
                </a:lnTo>
                <a:lnTo>
                  <a:pt x="1120472" y="64297"/>
                </a:lnTo>
                <a:lnTo>
                  <a:pt x="1158786" y="35389"/>
                </a:lnTo>
                <a:lnTo>
                  <a:pt x="1207253" y="13034"/>
                </a:lnTo>
                <a:lnTo>
                  <a:pt x="1266216" y="1448"/>
                </a:lnTo>
                <a:lnTo>
                  <a:pt x="1299655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15771831" y="4273614"/>
            <a:ext cx="1059180" cy="582930"/>
          </a:xfrm>
          <a:custGeom>
            <a:avLst/>
            <a:gdLst/>
            <a:ahLst/>
            <a:cxnLst/>
            <a:rect l="l" t="t" r="r" b="b"/>
            <a:pathLst>
              <a:path w="1059180" h="582929">
                <a:moveTo>
                  <a:pt x="221856" y="0"/>
                </a:moveTo>
                <a:lnTo>
                  <a:pt x="288849" y="4818"/>
                </a:lnTo>
                <a:lnTo>
                  <a:pt x="345289" y="19272"/>
                </a:lnTo>
                <a:lnTo>
                  <a:pt x="391805" y="42673"/>
                </a:lnTo>
                <a:lnTo>
                  <a:pt x="428571" y="74334"/>
                </a:lnTo>
                <a:lnTo>
                  <a:pt x="440731" y="111043"/>
                </a:lnTo>
                <a:lnTo>
                  <a:pt x="439784" y="121854"/>
                </a:lnTo>
                <a:lnTo>
                  <a:pt x="417358" y="155853"/>
                </a:lnTo>
                <a:lnTo>
                  <a:pt x="383374" y="164499"/>
                </a:lnTo>
                <a:lnTo>
                  <a:pt x="374784" y="163625"/>
                </a:lnTo>
                <a:lnTo>
                  <a:pt x="365994" y="161001"/>
                </a:lnTo>
                <a:lnTo>
                  <a:pt x="357003" y="156627"/>
                </a:lnTo>
                <a:lnTo>
                  <a:pt x="347812" y="150504"/>
                </a:lnTo>
                <a:lnTo>
                  <a:pt x="336283" y="142288"/>
                </a:lnTo>
                <a:lnTo>
                  <a:pt x="324411" y="134616"/>
                </a:lnTo>
                <a:lnTo>
                  <a:pt x="286240" y="115287"/>
                </a:lnTo>
                <a:lnTo>
                  <a:pt x="236769" y="108060"/>
                </a:lnTo>
                <a:lnTo>
                  <a:pt x="199831" y="111889"/>
                </a:lnTo>
                <a:lnTo>
                  <a:pt x="173447" y="123374"/>
                </a:lnTo>
                <a:lnTo>
                  <a:pt x="157617" y="142517"/>
                </a:lnTo>
                <a:lnTo>
                  <a:pt x="152340" y="169317"/>
                </a:lnTo>
                <a:lnTo>
                  <a:pt x="153387" y="181563"/>
                </a:lnTo>
                <a:lnTo>
                  <a:pt x="178050" y="214257"/>
                </a:lnTo>
                <a:lnTo>
                  <a:pt x="338405" y="261318"/>
                </a:lnTo>
                <a:lnTo>
                  <a:pt x="369393" y="271470"/>
                </a:lnTo>
                <a:lnTo>
                  <a:pt x="417687" y="299001"/>
                </a:lnTo>
                <a:lnTo>
                  <a:pt x="448244" y="336513"/>
                </a:lnTo>
                <a:lnTo>
                  <a:pt x="463386" y="386069"/>
                </a:lnTo>
                <a:lnTo>
                  <a:pt x="465279" y="415493"/>
                </a:lnTo>
                <a:lnTo>
                  <a:pt x="461723" y="450825"/>
                </a:lnTo>
                <a:lnTo>
                  <a:pt x="433274" y="511165"/>
                </a:lnTo>
                <a:lnTo>
                  <a:pt x="376677" y="556549"/>
                </a:lnTo>
                <a:lnTo>
                  <a:pt x="338463" y="571103"/>
                </a:lnTo>
                <a:lnTo>
                  <a:pt x="293739" y="579835"/>
                </a:lnTo>
                <a:lnTo>
                  <a:pt x="242504" y="582746"/>
                </a:lnTo>
                <a:lnTo>
                  <a:pt x="205624" y="581456"/>
                </a:lnTo>
                <a:lnTo>
                  <a:pt x="139090" y="571132"/>
                </a:lnTo>
                <a:lnTo>
                  <a:pt x="82436" y="551415"/>
                </a:lnTo>
                <a:lnTo>
                  <a:pt x="37123" y="527899"/>
                </a:lnTo>
                <a:lnTo>
                  <a:pt x="4703" y="496252"/>
                </a:lnTo>
                <a:lnTo>
                  <a:pt x="0" y="471933"/>
                </a:lnTo>
                <a:lnTo>
                  <a:pt x="932" y="461035"/>
                </a:lnTo>
                <a:lnTo>
                  <a:pt x="23186" y="427022"/>
                </a:lnTo>
                <a:lnTo>
                  <a:pt x="64315" y="418552"/>
                </a:lnTo>
                <a:lnTo>
                  <a:pt x="69057" y="419164"/>
                </a:lnTo>
                <a:lnTo>
                  <a:pt x="73798" y="419776"/>
                </a:lnTo>
                <a:lnTo>
                  <a:pt x="78311" y="421688"/>
                </a:lnTo>
                <a:lnTo>
                  <a:pt x="82593" y="424900"/>
                </a:lnTo>
                <a:lnTo>
                  <a:pt x="97435" y="432514"/>
                </a:lnTo>
                <a:lnTo>
                  <a:pt x="150733" y="457249"/>
                </a:lnTo>
                <a:lnTo>
                  <a:pt x="192776" y="470327"/>
                </a:lnTo>
                <a:lnTo>
                  <a:pt x="238605" y="474686"/>
                </a:lnTo>
                <a:lnTo>
                  <a:pt x="260701" y="473696"/>
                </a:lnTo>
                <a:lnTo>
                  <a:pt x="309956" y="458855"/>
                </a:lnTo>
                <a:lnTo>
                  <a:pt x="332971" y="427409"/>
                </a:lnTo>
                <a:lnTo>
                  <a:pt x="334506" y="413658"/>
                </a:lnTo>
                <a:lnTo>
                  <a:pt x="333746" y="403248"/>
                </a:lnTo>
                <a:lnTo>
                  <a:pt x="306171" y="365708"/>
                </a:lnTo>
                <a:lnTo>
                  <a:pt x="146604" y="321428"/>
                </a:lnTo>
                <a:lnTo>
                  <a:pt x="117524" y="311692"/>
                </a:lnTo>
                <a:lnTo>
                  <a:pt x="70720" y="284046"/>
                </a:lnTo>
                <a:lnTo>
                  <a:pt x="39246" y="245158"/>
                </a:lnTo>
                <a:lnTo>
                  <a:pt x="23530" y="192963"/>
                </a:lnTo>
                <a:lnTo>
                  <a:pt x="21566" y="161746"/>
                </a:lnTo>
                <a:lnTo>
                  <a:pt x="24706" y="126128"/>
                </a:lnTo>
                <a:lnTo>
                  <a:pt x="49828" y="66935"/>
                </a:lnTo>
                <a:lnTo>
                  <a:pt x="100116" y="24391"/>
                </a:lnTo>
                <a:lnTo>
                  <a:pt x="175139" y="2710"/>
                </a:lnTo>
                <a:lnTo>
                  <a:pt x="221856" y="0"/>
                </a:lnTo>
                <a:close/>
              </a:path>
              <a:path w="1059180" h="582929">
                <a:moveTo>
                  <a:pt x="928497" y="234934"/>
                </a:moveTo>
                <a:lnTo>
                  <a:pt x="919664" y="185033"/>
                </a:lnTo>
                <a:lnTo>
                  <a:pt x="893165" y="147751"/>
                </a:lnTo>
                <a:lnTo>
                  <a:pt x="852270" y="124349"/>
                </a:lnTo>
                <a:lnTo>
                  <a:pt x="799788" y="116549"/>
                </a:lnTo>
                <a:lnTo>
                  <a:pt x="760713" y="120019"/>
                </a:lnTo>
                <a:lnTo>
                  <a:pt x="724478" y="130429"/>
                </a:lnTo>
                <a:lnTo>
                  <a:pt x="691082" y="147780"/>
                </a:lnTo>
                <a:lnTo>
                  <a:pt x="660525" y="172070"/>
                </a:lnTo>
                <a:lnTo>
                  <a:pt x="677388" y="195658"/>
                </a:lnTo>
                <a:lnTo>
                  <a:pt x="689433" y="222143"/>
                </a:lnTo>
                <a:lnTo>
                  <a:pt x="696660" y="251524"/>
                </a:lnTo>
                <a:lnTo>
                  <a:pt x="699069" y="283802"/>
                </a:lnTo>
                <a:lnTo>
                  <a:pt x="699069" y="515065"/>
                </a:lnTo>
                <a:lnTo>
                  <a:pt x="689778" y="554426"/>
                </a:lnTo>
                <a:lnTo>
                  <a:pt x="648824" y="581599"/>
                </a:lnTo>
                <a:lnTo>
                  <a:pt x="633453" y="582746"/>
                </a:lnTo>
                <a:lnTo>
                  <a:pt x="618396" y="581599"/>
                </a:lnTo>
                <a:lnTo>
                  <a:pt x="578347" y="554426"/>
                </a:lnTo>
                <a:lnTo>
                  <a:pt x="569443" y="515065"/>
                </a:lnTo>
                <a:lnTo>
                  <a:pt x="569443" y="283802"/>
                </a:lnTo>
                <a:lnTo>
                  <a:pt x="569027" y="274696"/>
                </a:lnTo>
                <a:lnTo>
                  <a:pt x="553268" y="234188"/>
                </a:lnTo>
                <a:lnTo>
                  <a:pt x="537552" y="219103"/>
                </a:lnTo>
                <a:lnTo>
                  <a:pt x="533727" y="214056"/>
                </a:lnTo>
                <a:lnTo>
                  <a:pt x="530057" y="208244"/>
                </a:lnTo>
                <a:lnTo>
                  <a:pt x="526539" y="201667"/>
                </a:lnTo>
                <a:lnTo>
                  <a:pt x="523174" y="195090"/>
                </a:lnTo>
                <a:lnTo>
                  <a:pt x="521492" y="187442"/>
                </a:lnTo>
                <a:lnTo>
                  <a:pt x="521492" y="178724"/>
                </a:lnTo>
                <a:lnTo>
                  <a:pt x="521492" y="173676"/>
                </a:lnTo>
                <a:lnTo>
                  <a:pt x="547962" y="118599"/>
                </a:lnTo>
                <a:lnTo>
                  <a:pt x="571622" y="88731"/>
                </a:lnTo>
                <a:lnTo>
                  <a:pt x="630470" y="40608"/>
                </a:lnTo>
                <a:lnTo>
                  <a:pt x="666261" y="22842"/>
                </a:lnTo>
                <a:lnTo>
                  <a:pt x="706870" y="10152"/>
                </a:lnTo>
                <a:lnTo>
                  <a:pt x="752296" y="2538"/>
                </a:lnTo>
                <a:lnTo>
                  <a:pt x="802541" y="0"/>
                </a:lnTo>
                <a:lnTo>
                  <a:pt x="840282" y="1649"/>
                </a:lnTo>
                <a:lnTo>
                  <a:pt x="908193" y="14841"/>
                </a:lnTo>
                <a:lnTo>
                  <a:pt x="965621" y="40895"/>
                </a:lnTo>
                <a:lnTo>
                  <a:pt x="1010245" y="77833"/>
                </a:lnTo>
                <a:lnTo>
                  <a:pt x="1041361" y="125023"/>
                </a:lnTo>
                <a:lnTo>
                  <a:pt x="1057077" y="180660"/>
                </a:lnTo>
                <a:lnTo>
                  <a:pt x="1059042" y="211532"/>
                </a:lnTo>
                <a:lnTo>
                  <a:pt x="1059042" y="515065"/>
                </a:lnTo>
                <a:lnTo>
                  <a:pt x="1049492" y="554426"/>
                </a:lnTo>
                <a:lnTo>
                  <a:pt x="1007779" y="581599"/>
                </a:lnTo>
                <a:lnTo>
                  <a:pt x="992278" y="582746"/>
                </a:lnTo>
                <a:lnTo>
                  <a:pt x="977322" y="581599"/>
                </a:lnTo>
                <a:lnTo>
                  <a:pt x="937402" y="554426"/>
                </a:lnTo>
                <a:lnTo>
                  <a:pt x="928497" y="515065"/>
                </a:lnTo>
                <a:lnTo>
                  <a:pt x="928497" y="234934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6925780" y="4273614"/>
            <a:ext cx="465455" cy="582930"/>
          </a:xfrm>
          <a:custGeom>
            <a:avLst/>
            <a:gdLst/>
            <a:ahLst/>
            <a:cxnLst/>
            <a:rect l="l" t="t" r="r" b="b"/>
            <a:pathLst>
              <a:path w="465455" h="582929">
                <a:moveTo>
                  <a:pt x="221856" y="0"/>
                </a:moveTo>
                <a:lnTo>
                  <a:pt x="288849" y="4818"/>
                </a:lnTo>
                <a:lnTo>
                  <a:pt x="345289" y="19272"/>
                </a:lnTo>
                <a:lnTo>
                  <a:pt x="391805" y="42673"/>
                </a:lnTo>
                <a:lnTo>
                  <a:pt x="428571" y="74334"/>
                </a:lnTo>
                <a:lnTo>
                  <a:pt x="440731" y="111043"/>
                </a:lnTo>
                <a:lnTo>
                  <a:pt x="439785" y="121854"/>
                </a:lnTo>
                <a:lnTo>
                  <a:pt x="417358" y="155853"/>
                </a:lnTo>
                <a:lnTo>
                  <a:pt x="383374" y="164499"/>
                </a:lnTo>
                <a:lnTo>
                  <a:pt x="374784" y="163625"/>
                </a:lnTo>
                <a:lnTo>
                  <a:pt x="365994" y="161001"/>
                </a:lnTo>
                <a:lnTo>
                  <a:pt x="357003" y="156627"/>
                </a:lnTo>
                <a:lnTo>
                  <a:pt x="347812" y="150504"/>
                </a:lnTo>
                <a:lnTo>
                  <a:pt x="336283" y="142288"/>
                </a:lnTo>
                <a:lnTo>
                  <a:pt x="324411" y="134616"/>
                </a:lnTo>
                <a:lnTo>
                  <a:pt x="286239" y="115287"/>
                </a:lnTo>
                <a:lnTo>
                  <a:pt x="236769" y="108060"/>
                </a:lnTo>
                <a:lnTo>
                  <a:pt x="199831" y="111889"/>
                </a:lnTo>
                <a:lnTo>
                  <a:pt x="173447" y="123374"/>
                </a:lnTo>
                <a:lnTo>
                  <a:pt x="157617" y="142517"/>
                </a:lnTo>
                <a:lnTo>
                  <a:pt x="152341" y="169317"/>
                </a:lnTo>
                <a:lnTo>
                  <a:pt x="153387" y="181563"/>
                </a:lnTo>
                <a:lnTo>
                  <a:pt x="178051" y="214257"/>
                </a:lnTo>
                <a:lnTo>
                  <a:pt x="338406" y="261318"/>
                </a:lnTo>
                <a:lnTo>
                  <a:pt x="369393" y="271470"/>
                </a:lnTo>
                <a:lnTo>
                  <a:pt x="417687" y="299001"/>
                </a:lnTo>
                <a:lnTo>
                  <a:pt x="448244" y="336513"/>
                </a:lnTo>
                <a:lnTo>
                  <a:pt x="463387" y="386069"/>
                </a:lnTo>
                <a:lnTo>
                  <a:pt x="465280" y="415493"/>
                </a:lnTo>
                <a:lnTo>
                  <a:pt x="461723" y="450825"/>
                </a:lnTo>
                <a:lnTo>
                  <a:pt x="433274" y="511165"/>
                </a:lnTo>
                <a:lnTo>
                  <a:pt x="376677" y="556549"/>
                </a:lnTo>
                <a:lnTo>
                  <a:pt x="338463" y="571103"/>
                </a:lnTo>
                <a:lnTo>
                  <a:pt x="293739" y="579835"/>
                </a:lnTo>
                <a:lnTo>
                  <a:pt x="242504" y="582746"/>
                </a:lnTo>
                <a:lnTo>
                  <a:pt x="205624" y="581456"/>
                </a:lnTo>
                <a:lnTo>
                  <a:pt x="139090" y="571132"/>
                </a:lnTo>
                <a:lnTo>
                  <a:pt x="82436" y="551415"/>
                </a:lnTo>
                <a:lnTo>
                  <a:pt x="37124" y="527899"/>
                </a:lnTo>
                <a:lnTo>
                  <a:pt x="4703" y="496252"/>
                </a:lnTo>
                <a:lnTo>
                  <a:pt x="0" y="471933"/>
                </a:lnTo>
                <a:lnTo>
                  <a:pt x="932" y="461035"/>
                </a:lnTo>
                <a:lnTo>
                  <a:pt x="23186" y="427022"/>
                </a:lnTo>
                <a:lnTo>
                  <a:pt x="64315" y="418552"/>
                </a:lnTo>
                <a:lnTo>
                  <a:pt x="69057" y="419164"/>
                </a:lnTo>
                <a:lnTo>
                  <a:pt x="73798" y="419776"/>
                </a:lnTo>
                <a:lnTo>
                  <a:pt x="78311" y="421688"/>
                </a:lnTo>
                <a:lnTo>
                  <a:pt x="82593" y="424900"/>
                </a:lnTo>
                <a:lnTo>
                  <a:pt x="97435" y="432514"/>
                </a:lnTo>
                <a:lnTo>
                  <a:pt x="150734" y="457249"/>
                </a:lnTo>
                <a:lnTo>
                  <a:pt x="192776" y="470327"/>
                </a:lnTo>
                <a:lnTo>
                  <a:pt x="238605" y="474686"/>
                </a:lnTo>
                <a:lnTo>
                  <a:pt x="260701" y="473696"/>
                </a:lnTo>
                <a:lnTo>
                  <a:pt x="309957" y="458855"/>
                </a:lnTo>
                <a:lnTo>
                  <a:pt x="332972" y="427409"/>
                </a:lnTo>
                <a:lnTo>
                  <a:pt x="334506" y="413658"/>
                </a:lnTo>
                <a:lnTo>
                  <a:pt x="333746" y="403248"/>
                </a:lnTo>
                <a:lnTo>
                  <a:pt x="306172" y="365708"/>
                </a:lnTo>
                <a:lnTo>
                  <a:pt x="146605" y="321428"/>
                </a:lnTo>
                <a:lnTo>
                  <a:pt x="117524" y="311692"/>
                </a:lnTo>
                <a:lnTo>
                  <a:pt x="70721" y="284046"/>
                </a:lnTo>
                <a:lnTo>
                  <a:pt x="39246" y="245158"/>
                </a:lnTo>
                <a:lnTo>
                  <a:pt x="23530" y="192963"/>
                </a:lnTo>
                <a:lnTo>
                  <a:pt x="21566" y="161746"/>
                </a:lnTo>
                <a:lnTo>
                  <a:pt x="24706" y="126128"/>
                </a:lnTo>
                <a:lnTo>
                  <a:pt x="49828" y="66935"/>
                </a:lnTo>
                <a:lnTo>
                  <a:pt x="100116" y="24391"/>
                </a:lnTo>
                <a:lnTo>
                  <a:pt x="175139" y="2710"/>
                </a:lnTo>
                <a:lnTo>
                  <a:pt x="221856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17483064" y="4273614"/>
            <a:ext cx="490220" cy="582930"/>
          </a:xfrm>
          <a:custGeom>
            <a:avLst/>
            <a:gdLst/>
            <a:ahLst/>
            <a:cxnLst/>
            <a:rect l="l" t="t" r="r" b="b"/>
            <a:pathLst>
              <a:path w="490219" h="582929">
                <a:moveTo>
                  <a:pt x="63781" y="0"/>
                </a:moveTo>
                <a:lnTo>
                  <a:pt x="104174" y="10324"/>
                </a:lnTo>
                <a:lnTo>
                  <a:pt x="129483" y="52983"/>
                </a:lnTo>
                <a:lnTo>
                  <a:pt x="130544" y="67681"/>
                </a:lnTo>
                <a:lnTo>
                  <a:pt x="130544" y="346894"/>
                </a:lnTo>
                <a:lnTo>
                  <a:pt x="132394" y="373924"/>
                </a:lnTo>
                <a:lnTo>
                  <a:pt x="147192" y="418089"/>
                </a:lnTo>
                <a:lnTo>
                  <a:pt x="176502" y="448775"/>
                </a:lnTo>
                <a:lnTo>
                  <a:pt x="218602" y="464261"/>
                </a:lnTo>
                <a:lnTo>
                  <a:pt x="244340" y="466197"/>
                </a:lnTo>
                <a:lnTo>
                  <a:pt x="270409" y="464261"/>
                </a:lnTo>
                <a:lnTo>
                  <a:pt x="313083" y="448775"/>
                </a:lnTo>
                <a:lnTo>
                  <a:pt x="342937" y="418089"/>
                </a:lnTo>
                <a:lnTo>
                  <a:pt x="358079" y="373924"/>
                </a:lnTo>
                <a:lnTo>
                  <a:pt x="359972" y="346894"/>
                </a:lnTo>
                <a:lnTo>
                  <a:pt x="359972" y="67681"/>
                </a:lnTo>
                <a:lnTo>
                  <a:pt x="360961" y="52983"/>
                </a:lnTo>
                <a:lnTo>
                  <a:pt x="384822" y="10324"/>
                </a:lnTo>
                <a:lnTo>
                  <a:pt x="423753" y="0"/>
                </a:lnTo>
                <a:lnTo>
                  <a:pt x="439225" y="1147"/>
                </a:lnTo>
                <a:lnTo>
                  <a:pt x="480307" y="28320"/>
                </a:lnTo>
                <a:lnTo>
                  <a:pt x="489599" y="67681"/>
                </a:lnTo>
                <a:lnTo>
                  <a:pt x="489599" y="387274"/>
                </a:lnTo>
                <a:lnTo>
                  <a:pt x="486157" y="429273"/>
                </a:lnTo>
                <a:lnTo>
                  <a:pt x="475833" y="466943"/>
                </a:lnTo>
                <a:lnTo>
                  <a:pt x="434536" y="529290"/>
                </a:lnTo>
                <a:lnTo>
                  <a:pt x="369666" y="569382"/>
                </a:lnTo>
                <a:lnTo>
                  <a:pt x="329702" y="579405"/>
                </a:lnTo>
                <a:lnTo>
                  <a:pt x="284720" y="582746"/>
                </a:lnTo>
                <a:lnTo>
                  <a:pt x="256916" y="581427"/>
                </a:lnTo>
                <a:lnTo>
                  <a:pt x="206557" y="570873"/>
                </a:lnTo>
                <a:lnTo>
                  <a:pt x="163554" y="550110"/>
                </a:lnTo>
                <a:lnTo>
                  <a:pt x="129368" y="521202"/>
                </a:lnTo>
                <a:lnTo>
                  <a:pt x="115631" y="503823"/>
                </a:lnTo>
                <a:lnTo>
                  <a:pt x="115631" y="524472"/>
                </a:lnTo>
                <a:lnTo>
                  <a:pt x="100948" y="566916"/>
                </a:lnTo>
                <a:lnTo>
                  <a:pt x="57357" y="582746"/>
                </a:lnTo>
                <a:lnTo>
                  <a:pt x="43720" y="581757"/>
                </a:lnTo>
                <a:lnTo>
                  <a:pt x="7872" y="558241"/>
                </a:lnTo>
                <a:lnTo>
                  <a:pt x="0" y="524472"/>
                </a:lnTo>
                <a:lnTo>
                  <a:pt x="0" y="67681"/>
                </a:lnTo>
                <a:lnTo>
                  <a:pt x="8904" y="28320"/>
                </a:lnTo>
                <a:lnTo>
                  <a:pt x="48825" y="1147"/>
                </a:lnTo>
                <a:lnTo>
                  <a:pt x="63781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0" i="0">
                <a:solidFill>
                  <a:srgbClr val="ABB4BE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4010" y="8841029"/>
            <a:ext cx="4543424" cy="83167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666753" y="694049"/>
            <a:ext cx="5038724" cy="92392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233615" y="7542796"/>
            <a:ext cx="3054383" cy="274420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482093" y="2157924"/>
            <a:ext cx="1190624" cy="120967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5877610" cy="367632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5564" y="2434835"/>
            <a:ext cx="16988155" cy="4023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0" i="0">
                <a:solidFill>
                  <a:srgbClr val="ABB4BE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6.jp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jpg"/><Relationship Id="rId7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81.jpg"/><Relationship Id="rId7" Type="http://schemas.openxmlformats.org/officeDocument/2006/relationships/image" Target="../media/image8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683405" y="5314201"/>
            <a:ext cx="1183640" cy="911860"/>
          </a:xfrm>
          <a:custGeom>
            <a:avLst/>
            <a:gdLst/>
            <a:ahLst/>
            <a:cxnLst/>
            <a:rect l="l" t="t" r="r" b="b"/>
            <a:pathLst>
              <a:path w="1183640" h="911860">
                <a:moveTo>
                  <a:pt x="433244" y="675664"/>
                </a:moveTo>
                <a:lnTo>
                  <a:pt x="433244" y="208549"/>
                </a:lnTo>
                <a:lnTo>
                  <a:pt x="442406" y="169188"/>
                </a:lnTo>
                <a:lnTo>
                  <a:pt x="482958" y="142015"/>
                </a:lnTo>
                <a:lnTo>
                  <a:pt x="497942" y="140868"/>
                </a:lnTo>
                <a:lnTo>
                  <a:pt x="513414" y="142015"/>
                </a:lnTo>
                <a:lnTo>
                  <a:pt x="554496" y="169188"/>
                </a:lnTo>
                <a:lnTo>
                  <a:pt x="563788" y="208549"/>
                </a:lnTo>
                <a:lnTo>
                  <a:pt x="563788" y="685071"/>
                </a:lnTo>
                <a:lnTo>
                  <a:pt x="556274" y="749196"/>
                </a:lnTo>
                <a:lnTo>
                  <a:pt x="533733" y="804374"/>
                </a:lnTo>
                <a:lnTo>
                  <a:pt x="497311" y="849456"/>
                </a:lnTo>
                <a:lnTo>
                  <a:pt x="448157" y="883297"/>
                </a:lnTo>
                <a:lnTo>
                  <a:pt x="387760" y="904461"/>
                </a:lnTo>
                <a:lnTo>
                  <a:pt x="317612" y="911516"/>
                </a:lnTo>
                <a:lnTo>
                  <a:pt x="281649" y="909724"/>
                </a:lnTo>
                <a:lnTo>
                  <a:pt x="216951" y="895385"/>
                </a:lnTo>
                <a:lnTo>
                  <a:pt x="162376" y="867122"/>
                </a:lnTo>
                <a:lnTo>
                  <a:pt x="120161" y="827431"/>
                </a:lnTo>
                <a:lnTo>
                  <a:pt x="90837" y="777043"/>
                </a:lnTo>
                <a:lnTo>
                  <a:pt x="76039" y="717851"/>
                </a:lnTo>
                <a:lnTo>
                  <a:pt x="74189" y="685071"/>
                </a:lnTo>
                <a:lnTo>
                  <a:pt x="74189" y="396451"/>
                </a:lnTo>
                <a:lnTo>
                  <a:pt x="83352" y="357090"/>
                </a:lnTo>
                <a:lnTo>
                  <a:pt x="123903" y="329917"/>
                </a:lnTo>
                <a:lnTo>
                  <a:pt x="167624" y="333358"/>
                </a:lnTo>
                <a:lnTo>
                  <a:pt x="199801" y="368633"/>
                </a:lnTo>
                <a:lnTo>
                  <a:pt x="203816" y="675664"/>
                </a:lnTo>
                <a:lnTo>
                  <a:pt x="205637" y="702378"/>
                </a:lnTo>
                <a:lnTo>
                  <a:pt x="220206" y="746773"/>
                </a:lnTo>
                <a:lnTo>
                  <a:pt x="249171" y="778606"/>
                </a:lnTo>
                <a:lnTo>
                  <a:pt x="291500" y="794781"/>
                </a:lnTo>
                <a:lnTo>
                  <a:pt x="317612" y="796802"/>
                </a:lnTo>
                <a:lnTo>
                  <a:pt x="343681" y="794838"/>
                </a:lnTo>
                <a:lnTo>
                  <a:pt x="386354" y="779122"/>
                </a:lnTo>
                <a:lnTo>
                  <a:pt x="416209" y="747977"/>
                </a:lnTo>
                <a:lnTo>
                  <a:pt x="431351" y="703124"/>
                </a:lnTo>
                <a:lnTo>
                  <a:pt x="433244" y="675664"/>
                </a:lnTo>
                <a:close/>
              </a:path>
              <a:path w="1183640" h="911860">
                <a:moveTo>
                  <a:pt x="242275" y="146604"/>
                </a:moveTo>
                <a:lnTo>
                  <a:pt x="242275" y="64698"/>
                </a:lnTo>
                <a:lnTo>
                  <a:pt x="251051" y="27445"/>
                </a:lnTo>
                <a:lnTo>
                  <a:pt x="289925" y="1118"/>
                </a:lnTo>
                <a:lnTo>
                  <a:pt x="304450" y="0"/>
                </a:lnTo>
                <a:lnTo>
                  <a:pt x="318976" y="1118"/>
                </a:lnTo>
                <a:lnTo>
                  <a:pt x="357749" y="27445"/>
                </a:lnTo>
                <a:lnTo>
                  <a:pt x="366396" y="64698"/>
                </a:lnTo>
                <a:lnTo>
                  <a:pt x="366396" y="200978"/>
                </a:lnTo>
                <a:lnTo>
                  <a:pt x="350106" y="239752"/>
                </a:lnTo>
                <a:lnTo>
                  <a:pt x="310874" y="255582"/>
                </a:lnTo>
                <a:lnTo>
                  <a:pt x="55292" y="255582"/>
                </a:lnTo>
                <a:lnTo>
                  <a:pt x="16518" y="239752"/>
                </a:lnTo>
                <a:lnTo>
                  <a:pt x="0" y="200978"/>
                </a:lnTo>
                <a:lnTo>
                  <a:pt x="1032" y="190152"/>
                </a:lnTo>
                <a:lnTo>
                  <a:pt x="25050" y="155638"/>
                </a:lnTo>
                <a:lnTo>
                  <a:pt x="242275" y="146604"/>
                </a:lnTo>
                <a:close/>
              </a:path>
              <a:path w="1183640" h="911860">
                <a:moveTo>
                  <a:pt x="859784" y="386127"/>
                </a:moveTo>
                <a:lnTo>
                  <a:pt x="876073" y="345288"/>
                </a:lnTo>
                <a:lnTo>
                  <a:pt x="911176" y="329802"/>
                </a:lnTo>
                <a:lnTo>
                  <a:pt x="927465" y="328770"/>
                </a:lnTo>
                <a:lnTo>
                  <a:pt x="969622" y="331179"/>
                </a:lnTo>
                <a:lnTo>
                  <a:pt x="1007765" y="338406"/>
                </a:lnTo>
                <a:lnTo>
                  <a:pt x="1072004" y="367313"/>
                </a:lnTo>
                <a:lnTo>
                  <a:pt x="1121159" y="412683"/>
                </a:lnTo>
                <a:lnTo>
                  <a:pt x="1155746" y="471703"/>
                </a:lnTo>
                <a:lnTo>
                  <a:pt x="1176222" y="541736"/>
                </a:lnTo>
                <a:lnTo>
                  <a:pt x="1181341" y="579893"/>
                </a:lnTo>
                <a:lnTo>
                  <a:pt x="1183048" y="620143"/>
                </a:lnTo>
                <a:lnTo>
                  <a:pt x="1181011" y="661297"/>
                </a:lnTo>
                <a:lnTo>
                  <a:pt x="1174903" y="700099"/>
                </a:lnTo>
                <a:lnTo>
                  <a:pt x="1150469" y="770648"/>
                </a:lnTo>
                <a:lnTo>
                  <a:pt x="1110548" y="829266"/>
                </a:lnTo>
                <a:lnTo>
                  <a:pt x="1055486" y="873890"/>
                </a:lnTo>
                <a:lnTo>
                  <a:pt x="985912" y="902110"/>
                </a:lnTo>
                <a:lnTo>
                  <a:pt x="945747" y="909165"/>
                </a:lnTo>
                <a:lnTo>
                  <a:pt x="901998" y="911516"/>
                </a:lnTo>
                <a:lnTo>
                  <a:pt x="885107" y="911187"/>
                </a:lnTo>
                <a:lnTo>
                  <a:pt x="839594" y="906239"/>
                </a:lnTo>
                <a:lnTo>
                  <a:pt x="793938" y="894539"/>
                </a:lnTo>
                <a:lnTo>
                  <a:pt x="758405" y="865201"/>
                </a:lnTo>
                <a:lnTo>
                  <a:pt x="635174" y="409758"/>
                </a:lnTo>
                <a:lnTo>
                  <a:pt x="633338" y="399663"/>
                </a:lnTo>
                <a:lnTo>
                  <a:pt x="633338" y="394615"/>
                </a:lnTo>
                <a:lnTo>
                  <a:pt x="650546" y="348500"/>
                </a:lnTo>
                <a:lnTo>
                  <a:pt x="697119" y="328770"/>
                </a:lnTo>
                <a:lnTo>
                  <a:pt x="719446" y="331824"/>
                </a:lnTo>
                <a:lnTo>
                  <a:pt x="737556" y="340987"/>
                </a:lnTo>
                <a:lnTo>
                  <a:pt x="751451" y="356258"/>
                </a:lnTo>
                <a:lnTo>
                  <a:pt x="761130" y="377638"/>
                </a:lnTo>
                <a:lnTo>
                  <a:pt x="871943" y="793132"/>
                </a:lnTo>
                <a:lnTo>
                  <a:pt x="876991" y="793743"/>
                </a:lnTo>
                <a:lnTo>
                  <a:pt x="882191" y="794202"/>
                </a:lnTo>
                <a:lnTo>
                  <a:pt x="887545" y="794508"/>
                </a:lnTo>
                <a:lnTo>
                  <a:pt x="892898" y="794814"/>
                </a:lnTo>
                <a:lnTo>
                  <a:pt x="897716" y="794967"/>
                </a:lnTo>
                <a:lnTo>
                  <a:pt x="901998" y="794967"/>
                </a:lnTo>
                <a:lnTo>
                  <a:pt x="966124" y="783496"/>
                </a:lnTo>
                <a:lnTo>
                  <a:pt x="1013500" y="749081"/>
                </a:lnTo>
                <a:lnTo>
                  <a:pt x="1042752" y="693789"/>
                </a:lnTo>
                <a:lnTo>
                  <a:pt x="1052503" y="620143"/>
                </a:lnTo>
                <a:lnTo>
                  <a:pt x="1050381" y="580753"/>
                </a:lnTo>
                <a:lnTo>
                  <a:pt x="1033403" y="516169"/>
                </a:lnTo>
                <a:lnTo>
                  <a:pt x="999620" y="471001"/>
                </a:lnTo>
                <a:lnTo>
                  <a:pt x="949375" y="448172"/>
                </a:lnTo>
                <a:lnTo>
                  <a:pt x="905512" y="444243"/>
                </a:lnTo>
                <a:lnTo>
                  <a:pt x="894255" y="441017"/>
                </a:lnTo>
                <a:lnTo>
                  <a:pt x="863741" y="408897"/>
                </a:lnTo>
                <a:lnTo>
                  <a:pt x="860773" y="397956"/>
                </a:lnTo>
                <a:lnTo>
                  <a:pt x="859784" y="386127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62290" y="5642971"/>
            <a:ext cx="490220" cy="582930"/>
          </a:xfrm>
          <a:custGeom>
            <a:avLst/>
            <a:gdLst/>
            <a:ahLst/>
            <a:cxnLst/>
            <a:rect l="l" t="t" r="r" b="b"/>
            <a:pathLst>
              <a:path w="490220" h="582929">
                <a:moveTo>
                  <a:pt x="359054" y="346894"/>
                </a:moveTo>
                <a:lnTo>
                  <a:pt x="359054" y="67681"/>
                </a:lnTo>
                <a:lnTo>
                  <a:pt x="368217" y="28319"/>
                </a:lnTo>
                <a:lnTo>
                  <a:pt x="408768" y="1147"/>
                </a:lnTo>
                <a:lnTo>
                  <a:pt x="423753" y="0"/>
                </a:lnTo>
                <a:lnTo>
                  <a:pt x="439225" y="1147"/>
                </a:lnTo>
                <a:lnTo>
                  <a:pt x="480307" y="28319"/>
                </a:lnTo>
                <a:lnTo>
                  <a:pt x="489598" y="67681"/>
                </a:lnTo>
                <a:lnTo>
                  <a:pt x="489598" y="356301"/>
                </a:lnTo>
                <a:lnTo>
                  <a:pt x="482085" y="420426"/>
                </a:lnTo>
                <a:lnTo>
                  <a:pt x="459543" y="475603"/>
                </a:lnTo>
                <a:lnTo>
                  <a:pt x="423122" y="520686"/>
                </a:lnTo>
                <a:lnTo>
                  <a:pt x="373967" y="554527"/>
                </a:lnTo>
                <a:lnTo>
                  <a:pt x="313570" y="575691"/>
                </a:lnTo>
                <a:lnTo>
                  <a:pt x="243422" y="582746"/>
                </a:lnTo>
                <a:lnTo>
                  <a:pt x="207460" y="580954"/>
                </a:lnTo>
                <a:lnTo>
                  <a:pt x="142761" y="566615"/>
                </a:lnTo>
                <a:lnTo>
                  <a:pt x="88186" y="538352"/>
                </a:lnTo>
                <a:lnTo>
                  <a:pt x="45971" y="498661"/>
                </a:lnTo>
                <a:lnTo>
                  <a:pt x="16647" y="448273"/>
                </a:lnTo>
                <a:lnTo>
                  <a:pt x="1849" y="389080"/>
                </a:lnTo>
                <a:lnTo>
                  <a:pt x="0" y="356301"/>
                </a:lnTo>
                <a:lnTo>
                  <a:pt x="0" y="67681"/>
                </a:lnTo>
                <a:lnTo>
                  <a:pt x="9162" y="28319"/>
                </a:lnTo>
                <a:lnTo>
                  <a:pt x="49714" y="1147"/>
                </a:lnTo>
                <a:lnTo>
                  <a:pt x="64698" y="0"/>
                </a:lnTo>
                <a:lnTo>
                  <a:pt x="80142" y="1147"/>
                </a:lnTo>
                <a:lnTo>
                  <a:pt x="120593" y="28319"/>
                </a:lnTo>
                <a:lnTo>
                  <a:pt x="129626" y="67681"/>
                </a:lnTo>
                <a:lnTo>
                  <a:pt x="129626" y="346894"/>
                </a:lnTo>
                <a:lnTo>
                  <a:pt x="131447" y="373608"/>
                </a:lnTo>
                <a:lnTo>
                  <a:pt x="146016" y="418003"/>
                </a:lnTo>
                <a:lnTo>
                  <a:pt x="174981" y="449836"/>
                </a:lnTo>
                <a:lnTo>
                  <a:pt x="217311" y="466010"/>
                </a:lnTo>
                <a:lnTo>
                  <a:pt x="243422" y="468032"/>
                </a:lnTo>
                <a:lnTo>
                  <a:pt x="269491" y="466068"/>
                </a:lnTo>
                <a:lnTo>
                  <a:pt x="312165" y="450352"/>
                </a:lnTo>
                <a:lnTo>
                  <a:pt x="342019" y="419207"/>
                </a:lnTo>
                <a:lnTo>
                  <a:pt x="357161" y="374354"/>
                </a:lnTo>
                <a:lnTo>
                  <a:pt x="359054" y="346894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61819" y="5455070"/>
            <a:ext cx="490220" cy="770890"/>
          </a:xfrm>
          <a:custGeom>
            <a:avLst/>
            <a:gdLst/>
            <a:ahLst/>
            <a:cxnLst/>
            <a:rect l="l" t="t" r="r" b="b"/>
            <a:pathLst>
              <a:path w="490220" h="770889">
                <a:moveTo>
                  <a:pt x="359054" y="534796"/>
                </a:moveTo>
                <a:lnTo>
                  <a:pt x="359054" y="67681"/>
                </a:lnTo>
                <a:lnTo>
                  <a:pt x="368217" y="28320"/>
                </a:lnTo>
                <a:lnTo>
                  <a:pt x="408768" y="1147"/>
                </a:lnTo>
                <a:lnTo>
                  <a:pt x="423753" y="0"/>
                </a:lnTo>
                <a:lnTo>
                  <a:pt x="439225" y="1147"/>
                </a:lnTo>
                <a:lnTo>
                  <a:pt x="480307" y="28320"/>
                </a:lnTo>
                <a:lnTo>
                  <a:pt x="489599" y="67681"/>
                </a:lnTo>
                <a:lnTo>
                  <a:pt x="489599" y="544202"/>
                </a:lnTo>
                <a:lnTo>
                  <a:pt x="482085" y="608327"/>
                </a:lnTo>
                <a:lnTo>
                  <a:pt x="459543" y="663505"/>
                </a:lnTo>
                <a:lnTo>
                  <a:pt x="423122" y="708587"/>
                </a:lnTo>
                <a:lnTo>
                  <a:pt x="373967" y="742428"/>
                </a:lnTo>
                <a:lnTo>
                  <a:pt x="313570" y="763593"/>
                </a:lnTo>
                <a:lnTo>
                  <a:pt x="243422" y="770648"/>
                </a:lnTo>
                <a:lnTo>
                  <a:pt x="207460" y="768855"/>
                </a:lnTo>
                <a:lnTo>
                  <a:pt x="142761" y="754516"/>
                </a:lnTo>
                <a:lnTo>
                  <a:pt x="88186" y="726253"/>
                </a:lnTo>
                <a:lnTo>
                  <a:pt x="45971" y="686562"/>
                </a:lnTo>
                <a:lnTo>
                  <a:pt x="16647" y="636174"/>
                </a:lnTo>
                <a:lnTo>
                  <a:pt x="1849" y="576982"/>
                </a:lnTo>
                <a:lnTo>
                  <a:pt x="0" y="544202"/>
                </a:lnTo>
                <a:lnTo>
                  <a:pt x="0" y="255582"/>
                </a:lnTo>
                <a:lnTo>
                  <a:pt x="9162" y="216221"/>
                </a:lnTo>
                <a:lnTo>
                  <a:pt x="49714" y="189048"/>
                </a:lnTo>
                <a:lnTo>
                  <a:pt x="93434" y="192490"/>
                </a:lnTo>
                <a:lnTo>
                  <a:pt x="125611" y="227764"/>
                </a:lnTo>
                <a:lnTo>
                  <a:pt x="129626" y="534796"/>
                </a:lnTo>
                <a:lnTo>
                  <a:pt x="131447" y="561510"/>
                </a:lnTo>
                <a:lnTo>
                  <a:pt x="146016" y="605904"/>
                </a:lnTo>
                <a:lnTo>
                  <a:pt x="174981" y="637737"/>
                </a:lnTo>
                <a:lnTo>
                  <a:pt x="217311" y="653912"/>
                </a:lnTo>
                <a:lnTo>
                  <a:pt x="243422" y="655934"/>
                </a:lnTo>
                <a:lnTo>
                  <a:pt x="269491" y="653969"/>
                </a:lnTo>
                <a:lnTo>
                  <a:pt x="312165" y="638253"/>
                </a:lnTo>
                <a:lnTo>
                  <a:pt x="342019" y="607109"/>
                </a:lnTo>
                <a:lnTo>
                  <a:pt x="357161" y="562255"/>
                </a:lnTo>
                <a:lnTo>
                  <a:pt x="359054" y="534796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43452" y="5642971"/>
            <a:ext cx="852805" cy="582930"/>
          </a:xfrm>
          <a:custGeom>
            <a:avLst/>
            <a:gdLst/>
            <a:ahLst/>
            <a:cxnLst/>
            <a:rect l="l" t="t" r="r" b="b"/>
            <a:pathLst>
              <a:path w="852804" h="582929">
                <a:moveTo>
                  <a:pt x="221856" y="0"/>
                </a:moveTo>
                <a:lnTo>
                  <a:pt x="288849" y="4817"/>
                </a:lnTo>
                <a:lnTo>
                  <a:pt x="345289" y="19271"/>
                </a:lnTo>
                <a:lnTo>
                  <a:pt x="391805" y="42673"/>
                </a:lnTo>
                <a:lnTo>
                  <a:pt x="428571" y="74334"/>
                </a:lnTo>
                <a:lnTo>
                  <a:pt x="440730" y="111043"/>
                </a:lnTo>
                <a:lnTo>
                  <a:pt x="439784" y="121854"/>
                </a:lnTo>
                <a:lnTo>
                  <a:pt x="417357" y="155853"/>
                </a:lnTo>
                <a:lnTo>
                  <a:pt x="383373" y="164499"/>
                </a:lnTo>
                <a:lnTo>
                  <a:pt x="374784" y="163625"/>
                </a:lnTo>
                <a:lnTo>
                  <a:pt x="365994" y="161000"/>
                </a:lnTo>
                <a:lnTo>
                  <a:pt x="357004" y="156627"/>
                </a:lnTo>
                <a:lnTo>
                  <a:pt x="347812" y="150504"/>
                </a:lnTo>
                <a:lnTo>
                  <a:pt x="336283" y="142288"/>
                </a:lnTo>
                <a:lnTo>
                  <a:pt x="324411" y="134616"/>
                </a:lnTo>
                <a:lnTo>
                  <a:pt x="286239" y="115287"/>
                </a:lnTo>
                <a:lnTo>
                  <a:pt x="236769" y="108060"/>
                </a:lnTo>
                <a:lnTo>
                  <a:pt x="199831" y="111889"/>
                </a:lnTo>
                <a:lnTo>
                  <a:pt x="173447" y="123374"/>
                </a:lnTo>
                <a:lnTo>
                  <a:pt x="157616" y="142517"/>
                </a:lnTo>
                <a:lnTo>
                  <a:pt x="152340" y="169317"/>
                </a:lnTo>
                <a:lnTo>
                  <a:pt x="153386" y="181563"/>
                </a:lnTo>
                <a:lnTo>
                  <a:pt x="178050" y="214256"/>
                </a:lnTo>
                <a:lnTo>
                  <a:pt x="338406" y="261318"/>
                </a:lnTo>
                <a:lnTo>
                  <a:pt x="369393" y="271470"/>
                </a:lnTo>
                <a:lnTo>
                  <a:pt x="417687" y="299001"/>
                </a:lnTo>
                <a:lnTo>
                  <a:pt x="448244" y="336513"/>
                </a:lnTo>
                <a:lnTo>
                  <a:pt x="463386" y="386069"/>
                </a:lnTo>
                <a:lnTo>
                  <a:pt x="465279" y="415493"/>
                </a:lnTo>
                <a:lnTo>
                  <a:pt x="461723" y="450825"/>
                </a:lnTo>
                <a:lnTo>
                  <a:pt x="433274" y="511165"/>
                </a:lnTo>
                <a:lnTo>
                  <a:pt x="376677" y="556548"/>
                </a:lnTo>
                <a:lnTo>
                  <a:pt x="338463" y="571103"/>
                </a:lnTo>
                <a:lnTo>
                  <a:pt x="293739" y="579835"/>
                </a:lnTo>
                <a:lnTo>
                  <a:pt x="242505" y="582746"/>
                </a:lnTo>
                <a:lnTo>
                  <a:pt x="205624" y="581456"/>
                </a:lnTo>
                <a:lnTo>
                  <a:pt x="139090" y="571131"/>
                </a:lnTo>
                <a:lnTo>
                  <a:pt x="82436" y="551415"/>
                </a:lnTo>
                <a:lnTo>
                  <a:pt x="37124" y="527899"/>
                </a:lnTo>
                <a:lnTo>
                  <a:pt x="4703" y="496252"/>
                </a:lnTo>
                <a:lnTo>
                  <a:pt x="0" y="471933"/>
                </a:lnTo>
                <a:lnTo>
                  <a:pt x="932" y="461035"/>
                </a:lnTo>
                <a:lnTo>
                  <a:pt x="23186" y="427022"/>
                </a:lnTo>
                <a:lnTo>
                  <a:pt x="64316" y="418552"/>
                </a:lnTo>
                <a:lnTo>
                  <a:pt x="69057" y="419164"/>
                </a:lnTo>
                <a:lnTo>
                  <a:pt x="73799" y="419776"/>
                </a:lnTo>
                <a:lnTo>
                  <a:pt x="78311" y="421688"/>
                </a:lnTo>
                <a:lnTo>
                  <a:pt x="82594" y="424900"/>
                </a:lnTo>
                <a:lnTo>
                  <a:pt x="97435" y="432514"/>
                </a:lnTo>
                <a:lnTo>
                  <a:pt x="150734" y="457249"/>
                </a:lnTo>
                <a:lnTo>
                  <a:pt x="192776" y="470327"/>
                </a:lnTo>
                <a:lnTo>
                  <a:pt x="238604" y="474686"/>
                </a:lnTo>
                <a:lnTo>
                  <a:pt x="260701" y="473696"/>
                </a:lnTo>
                <a:lnTo>
                  <a:pt x="309957" y="458855"/>
                </a:lnTo>
                <a:lnTo>
                  <a:pt x="332971" y="427409"/>
                </a:lnTo>
                <a:lnTo>
                  <a:pt x="334505" y="413658"/>
                </a:lnTo>
                <a:lnTo>
                  <a:pt x="333745" y="403248"/>
                </a:lnTo>
                <a:lnTo>
                  <a:pt x="306171" y="365707"/>
                </a:lnTo>
                <a:lnTo>
                  <a:pt x="146604" y="321428"/>
                </a:lnTo>
                <a:lnTo>
                  <a:pt x="117524" y="311692"/>
                </a:lnTo>
                <a:lnTo>
                  <a:pt x="70721" y="284045"/>
                </a:lnTo>
                <a:lnTo>
                  <a:pt x="39246" y="245157"/>
                </a:lnTo>
                <a:lnTo>
                  <a:pt x="23530" y="192963"/>
                </a:lnTo>
                <a:lnTo>
                  <a:pt x="21566" y="161746"/>
                </a:lnTo>
                <a:lnTo>
                  <a:pt x="24706" y="126127"/>
                </a:lnTo>
                <a:lnTo>
                  <a:pt x="49828" y="66935"/>
                </a:lnTo>
                <a:lnTo>
                  <a:pt x="100116" y="24391"/>
                </a:lnTo>
                <a:lnTo>
                  <a:pt x="175139" y="2710"/>
                </a:lnTo>
                <a:lnTo>
                  <a:pt x="221856" y="0"/>
                </a:lnTo>
                <a:close/>
              </a:path>
              <a:path w="852804" h="582929">
                <a:moveTo>
                  <a:pt x="601333" y="32119"/>
                </a:moveTo>
                <a:lnTo>
                  <a:pt x="639232" y="41669"/>
                </a:lnTo>
                <a:lnTo>
                  <a:pt x="662533" y="81704"/>
                </a:lnTo>
                <a:lnTo>
                  <a:pt x="663508" y="95900"/>
                </a:lnTo>
                <a:lnTo>
                  <a:pt x="663508" y="133526"/>
                </a:lnTo>
                <a:lnTo>
                  <a:pt x="663508" y="139797"/>
                </a:lnTo>
                <a:lnTo>
                  <a:pt x="665955" y="145304"/>
                </a:lnTo>
                <a:lnTo>
                  <a:pt x="670850" y="150045"/>
                </a:lnTo>
                <a:lnTo>
                  <a:pt x="675897" y="154634"/>
                </a:lnTo>
                <a:lnTo>
                  <a:pt x="681556" y="156928"/>
                </a:lnTo>
                <a:lnTo>
                  <a:pt x="687827" y="156928"/>
                </a:lnTo>
                <a:lnTo>
                  <a:pt x="797723" y="156928"/>
                </a:lnTo>
                <a:lnTo>
                  <a:pt x="836267" y="172988"/>
                </a:lnTo>
                <a:lnTo>
                  <a:pt x="852327" y="211532"/>
                </a:lnTo>
                <a:lnTo>
                  <a:pt x="851323" y="222372"/>
                </a:lnTo>
                <a:lnTo>
                  <a:pt x="827922" y="257102"/>
                </a:lnTo>
                <a:lnTo>
                  <a:pt x="797723" y="266136"/>
                </a:lnTo>
                <a:lnTo>
                  <a:pt x="625882" y="266136"/>
                </a:lnTo>
                <a:lnTo>
                  <a:pt x="578003" y="252198"/>
                </a:lnTo>
                <a:lnTo>
                  <a:pt x="545697" y="213654"/>
                </a:lnTo>
                <a:lnTo>
                  <a:pt x="539387" y="180559"/>
                </a:lnTo>
                <a:lnTo>
                  <a:pt x="539387" y="95900"/>
                </a:lnTo>
                <a:lnTo>
                  <a:pt x="548034" y="58303"/>
                </a:lnTo>
                <a:lnTo>
                  <a:pt x="586807" y="33180"/>
                </a:lnTo>
                <a:lnTo>
                  <a:pt x="601333" y="32119"/>
                </a:lnTo>
                <a:close/>
              </a:path>
              <a:path w="852804" h="582929">
                <a:moveTo>
                  <a:pt x="601333" y="314086"/>
                </a:moveTo>
                <a:lnTo>
                  <a:pt x="639232" y="323636"/>
                </a:lnTo>
                <a:lnTo>
                  <a:pt x="662533" y="363671"/>
                </a:lnTo>
                <a:lnTo>
                  <a:pt x="663508" y="377867"/>
                </a:lnTo>
                <a:lnTo>
                  <a:pt x="663508" y="415493"/>
                </a:lnTo>
                <a:lnTo>
                  <a:pt x="663508" y="421764"/>
                </a:lnTo>
                <a:lnTo>
                  <a:pt x="665955" y="427271"/>
                </a:lnTo>
                <a:lnTo>
                  <a:pt x="670850" y="432012"/>
                </a:lnTo>
                <a:lnTo>
                  <a:pt x="675897" y="436601"/>
                </a:lnTo>
                <a:lnTo>
                  <a:pt x="681556" y="438895"/>
                </a:lnTo>
                <a:lnTo>
                  <a:pt x="687827" y="438895"/>
                </a:lnTo>
                <a:lnTo>
                  <a:pt x="797723" y="438895"/>
                </a:lnTo>
                <a:lnTo>
                  <a:pt x="836267" y="454955"/>
                </a:lnTo>
                <a:lnTo>
                  <a:pt x="852327" y="493499"/>
                </a:lnTo>
                <a:lnTo>
                  <a:pt x="851323" y="504339"/>
                </a:lnTo>
                <a:lnTo>
                  <a:pt x="827922" y="538969"/>
                </a:lnTo>
                <a:lnTo>
                  <a:pt x="797723" y="547873"/>
                </a:lnTo>
                <a:lnTo>
                  <a:pt x="625882" y="547873"/>
                </a:lnTo>
                <a:lnTo>
                  <a:pt x="578003" y="533935"/>
                </a:lnTo>
                <a:lnTo>
                  <a:pt x="545697" y="495449"/>
                </a:lnTo>
                <a:lnTo>
                  <a:pt x="539387" y="462526"/>
                </a:lnTo>
                <a:lnTo>
                  <a:pt x="539387" y="377867"/>
                </a:lnTo>
                <a:lnTo>
                  <a:pt x="548034" y="340270"/>
                </a:lnTo>
                <a:lnTo>
                  <a:pt x="586807" y="315147"/>
                </a:lnTo>
                <a:lnTo>
                  <a:pt x="601333" y="314086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89771" y="5642971"/>
            <a:ext cx="1895475" cy="582930"/>
          </a:xfrm>
          <a:custGeom>
            <a:avLst/>
            <a:gdLst/>
            <a:ahLst/>
            <a:cxnLst/>
            <a:rect l="l" t="t" r="r" b="b"/>
            <a:pathLst>
              <a:path w="1895475" h="582929">
                <a:moveTo>
                  <a:pt x="63780" y="0"/>
                </a:moveTo>
                <a:lnTo>
                  <a:pt x="104174" y="10324"/>
                </a:lnTo>
                <a:lnTo>
                  <a:pt x="129483" y="52983"/>
                </a:lnTo>
                <a:lnTo>
                  <a:pt x="130544" y="67681"/>
                </a:lnTo>
                <a:lnTo>
                  <a:pt x="130544" y="346894"/>
                </a:lnTo>
                <a:lnTo>
                  <a:pt x="132394" y="373924"/>
                </a:lnTo>
                <a:lnTo>
                  <a:pt x="147192" y="418089"/>
                </a:lnTo>
                <a:lnTo>
                  <a:pt x="176501" y="448775"/>
                </a:lnTo>
                <a:lnTo>
                  <a:pt x="218601" y="464261"/>
                </a:lnTo>
                <a:lnTo>
                  <a:pt x="244340" y="466197"/>
                </a:lnTo>
                <a:lnTo>
                  <a:pt x="270409" y="464261"/>
                </a:lnTo>
                <a:lnTo>
                  <a:pt x="313082" y="448775"/>
                </a:lnTo>
                <a:lnTo>
                  <a:pt x="342937" y="418089"/>
                </a:lnTo>
                <a:lnTo>
                  <a:pt x="358079" y="373924"/>
                </a:lnTo>
                <a:lnTo>
                  <a:pt x="359972" y="346894"/>
                </a:lnTo>
                <a:lnTo>
                  <a:pt x="359972" y="67681"/>
                </a:lnTo>
                <a:lnTo>
                  <a:pt x="360961" y="52983"/>
                </a:lnTo>
                <a:lnTo>
                  <a:pt x="384822" y="10324"/>
                </a:lnTo>
                <a:lnTo>
                  <a:pt x="423753" y="0"/>
                </a:lnTo>
                <a:lnTo>
                  <a:pt x="439225" y="1147"/>
                </a:lnTo>
                <a:lnTo>
                  <a:pt x="480307" y="28319"/>
                </a:lnTo>
                <a:lnTo>
                  <a:pt x="489599" y="67681"/>
                </a:lnTo>
                <a:lnTo>
                  <a:pt x="489599" y="387274"/>
                </a:lnTo>
                <a:lnTo>
                  <a:pt x="486157" y="429273"/>
                </a:lnTo>
                <a:lnTo>
                  <a:pt x="475833" y="466943"/>
                </a:lnTo>
                <a:lnTo>
                  <a:pt x="434536" y="529290"/>
                </a:lnTo>
                <a:lnTo>
                  <a:pt x="369665" y="569382"/>
                </a:lnTo>
                <a:lnTo>
                  <a:pt x="329702" y="579405"/>
                </a:lnTo>
                <a:lnTo>
                  <a:pt x="284720" y="582746"/>
                </a:lnTo>
                <a:lnTo>
                  <a:pt x="256916" y="581427"/>
                </a:lnTo>
                <a:lnTo>
                  <a:pt x="206556" y="570873"/>
                </a:lnTo>
                <a:lnTo>
                  <a:pt x="163553" y="550110"/>
                </a:lnTo>
                <a:lnTo>
                  <a:pt x="129368" y="521202"/>
                </a:lnTo>
                <a:lnTo>
                  <a:pt x="115631" y="503823"/>
                </a:lnTo>
                <a:lnTo>
                  <a:pt x="115631" y="524472"/>
                </a:lnTo>
                <a:lnTo>
                  <a:pt x="100948" y="566916"/>
                </a:lnTo>
                <a:lnTo>
                  <a:pt x="57356" y="582746"/>
                </a:lnTo>
                <a:lnTo>
                  <a:pt x="43720" y="581757"/>
                </a:lnTo>
                <a:lnTo>
                  <a:pt x="7872" y="558240"/>
                </a:lnTo>
                <a:lnTo>
                  <a:pt x="0" y="524472"/>
                </a:lnTo>
                <a:lnTo>
                  <a:pt x="0" y="67681"/>
                </a:lnTo>
                <a:lnTo>
                  <a:pt x="8904" y="28319"/>
                </a:lnTo>
                <a:lnTo>
                  <a:pt x="48825" y="1147"/>
                </a:lnTo>
                <a:lnTo>
                  <a:pt x="63780" y="0"/>
                </a:lnTo>
                <a:close/>
              </a:path>
              <a:path w="1895475" h="582929">
                <a:moveTo>
                  <a:pt x="767787" y="0"/>
                </a:moveTo>
                <a:lnTo>
                  <a:pt x="836844" y="6366"/>
                </a:lnTo>
                <a:lnTo>
                  <a:pt x="892137" y="25466"/>
                </a:lnTo>
                <a:lnTo>
                  <a:pt x="934294" y="55120"/>
                </a:lnTo>
                <a:lnTo>
                  <a:pt x="963947" y="93147"/>
                </a:lnTo>
                <a:lnTo>
                  <a:pt x="981671" y="138000"/>
                </a:lnTo>
                <a:lnTo>
                  <a:pt x="987578" y="188130"/>
                </a:lnTo>
                <a:lnTo>
                  <a:pt x="987578" y="515065"/>
                </a:lnTo>
                <a:lnTo>
                  <a:pt x="978286" y="554426"/>
                </a:lnTo>
                <a:lnTo>
                  <a:pt x="937205" y="581599"/>
                </a:lnTo>
                <a:lnTo>
                  <a:pt x="921733" y="582746"/>
                </a:lnTo>
                <a:lnTo>
                  <a:pt x="906748" y="581599"/>
                </a:lnTo>
                <a:lnTo>
                  <a:pt x="866197" y="554426"/>
                </a:lnTo>
                <a:lnTo>
                  <a:pt x="857034" y="515065"/>
                </a:lnTo>
                <a:lnTo>
                  <a:pt x="857034" y="203043"/>
                </a:lnTo>
                <a:lnTo>
                  <a:pt x="855586" y="184689"/>
                </a:lnTo>
                <a:lnTo>
                  <a:pt x="833862" y="140639"/>
                </a:lnTo>
                <a:lnTo>
                  <a:pt x="785381" y="118054"/>
                </a:lnTo>
                <a:lnTo>
                  <a:pt x="762969" y="116549"/>
                </a:lnTo>
                <a:lnTo>
                  <a:pt x="746306" y="117381"/>
                </a:lnTo>
                <a:lnTo>
                  <a:pt x="704235" y="129856"/>
                </a:lnTo>
                <a:lnTo>
                  <a:pt x="667025" y="153214"/>
                </a:lnTo>
                <a:lnTo>
                  <a:pt x="653990" y="162664"/>
                </a:lnTo>
                <a:lnTo>
                  <a:pt x="646290" y="167181"/>
                </a:lnTo>
                <a:lnTo>
                  <a:pt x="638102" y="170407"/>
                </a:lnTo>
                <a:lnTo>
                  <a:pt x="629427" y="172343"/>
                </a:lnTo>
                <a:lnTo>
                  <a:pt x="620264" y="172988"/>
                </a:lnTo>
                <a:lnTo>
                  <a:pt x="607746" y="171913"/>
                </a:lnTo>
                <a:lnTo>
                  <a:pt x="571554" y="146618"/>
                </a:lnTo>
                <a:lnTo>
                  <a:pt x="562908" y="113796"/>
                </a:lnTo>
                <a:lnTo>
                  <a:pt x="563553" y="105379"/>
                </a:lnTo>
                <a:lnTo>
                  <a:pt x="588603" y="64297"/>
                </a:lnTo>
                <a:lnTo>
                  <a:pt x="626918" y="35389"/>
                </a:lnTo>
                <a:lnTo>
                  <a:pt x="675384" y="13034"/>
                </a:lnTo>
                <a:lnTo>
                  <a:pt x="734347" y="1448"/>
                </a:lnTo>
                <a:lnTo>
                  <a:pt x="767787" y="0"/>
                </a:lnTo>
                <a:close/>
              </a:path>
              <a:path w="1895475" h="582929">
                <a:moveTo>
                  <a:pt x="1344707" y="0"/>
                </a:moveTo>
                <a:lnTo>
                  <a:pt x="1417550" y="6481"/>
                </a:lnTo>
                <a:lnTo>
                  <a:pt x="1480069" y="25925"/>
                </a:lnTo>
                <a:lnTo>
                  <a:pt x="1530945" y="57242"/>
                </a:lnTo>
                <a:lnTo>
                  <a:pt x="1568857" y="99342"/>
                </a:lnTo>
                <a:lnTo>
                  <a:pt x="1592431" y="151020"/>
                </a:lnTo>
                <a:lnTo>
                  <a:pt x="1600289" y="211532"/>
                </a:lnTo>
                <a:lnTo>
                  <a:pt x="1600289" y="376032"/>
                </a:lnTo>
                <a:lnTo>
                  <a:pt x="1601608" y="396408"/>
                </a:lnTo>
                <a:lnTo>
                  <a:pt x="1621397" y="443254"/>
                </a:lnTo>
                <a:lnTo>
                  <a:pt x="1663898" y="465623"/>
                </a:lnTo>
                <a:lnTo>
                  <a:pt x="1682883" y="467115"/>
                </a:lnTo>
                <a:lnTo>
                  <a:pt x="1718717" y="461422"/>
                </a:lnTo>
                <a:lnTo>
                  <a:pt x="1744313" y="444344"/>
                </a:lnTo>
                <a:lnTo>
                  <a:pt x="1759670" y="415880"/>
                </a:lnTo>
                <a:lnTo>
                  <a:pt x="1764789" y="376032"/>
                </a:lnTo>
                <a:lnTo>
                  <a:pt x="1764789" y="67681"/>
                </a:lnTo>
                <a:lnTo>
                  <a:pt x="1765836" y="52983"/>
                </a:lnTo>
                <a:lnTo>
                  <a:pt x="1790973" y="10324"/>
                </a:lnTo>
                <a:lnTo>
                  <a:pt x="1830635" y="0"/>
                </a:lnTo>
                <a:lnTo>
                  <a:pt x="1845978" y="1147"/>
                </a:lnTo>
                <a:lnTo>
                  <a:pt x="1886300" y="28319"/>
                </a:lnTo>
                <a:lnTo>
                  <a:pt x="1895333" y="67681"/>
                </a:lnTo>
                <a:lnTo>
                  <a:pt x="1895333" y="521718"/>
                </a:lnTo>
                <a:lnTo>
                  <a:pt x="1880650" y="565310"/>
                </a:lnTo>
                <a:lnTo>
                  <a:pt x="1837059" y="582746"/>
                </a:lnTo>
                <a:lnTo>
                  <a:pt x="1823451" y="581656"/>
                </a:lnTo>
                <a:lnTo>
                  <a:pt x="1788234" y="556047"/>
                </a:lnTo>
                <a:lnTo>
                  <a:pt x="1780619" y="518736"/>
                </a:lnTo>
                <a:lnTo>
                  <a:pt x="1768976" y="533046"/>
                </a:lnTo>
                <a:lnTo>
                  <a:pt x="1723721" y="565998"/>
                </a:lnTo>
                <a:lnTo>
                  <a:pt x="1686095" y="578559"/>
                </a:lnTo>
                <a:lnTo>
                  <a:pt x="1643421" y="582746"/>
                </a:lnTo>
                <a:lnTo>
                  <a:pt x="1605953" y="579663"/>
                </a:lnTo>
                <a:lnTo>
                  <a:pt x="1542975" y="555000"/>
                </a:lnTo>
                <a:lnTo>
                  <a:pt x="1496989" y="506734"/>
                </a:lnTo>
                <a:lnTo>
                  <a:pt x="1473588" y="441232"/>
                </a:lnTo>
                <a:lnTo>
                  <a:pt x="1470663" y="402416"/>
                </a:lnTo>
                <a:lnTo>
                  <a:pt x="1470663" y="234934"/>
                </a:lnTo>
                <a:lnTo>
                  <a:pt x="1468483" y="208377"/>
                </a:lnTo>
                <a:lnTo>
                  <a:pt x="1451047" y="164557"/>
                </a:lnTo>
                <a:lnTo>
                  <a:pt x="1416991" y="133440"/>
                </a:lnTo>
                <a:lnTo>
                  <a:pt x="1370532" y="117610"/>
                </a:lnTo>
                <a:lnTo>
                  <a:pt x="1342871" y="115631"/>
                </a:lnTo>
                <a:lnTo>
                  <a:pt x="1303811" y="119101"/>
                </a:lnTo>
                <a:lnTo>
                  <a:pt x="1267619" y="129512"/>
                </a:lnTo>
                <a:lnTo>
                  <a:pt x="1234294" y="146862"/>
                </a:lnTo>
                <a:lnTo>
                  <a:pt x="1203838" y="171153"/>
                </a:lnTo>
                <a:lnTo>
                  <a:pt x="1213044" y="182782"/>
                </a:lnTo>
                <a:lnTo>
                  <a:pt x="1220930" y="195185"/>
                </a:lnTo>
                <a:lnTo>
                  <a:pt x="1236861" y="236912"/>
                </a:lnTo>
                <a:lnTo>
                  <a:pt x="1242152" y="283802"/>
                </a:lnTo>
                <a:lnTo>
                  <a:pt x="1242152" y="432471"/>
                </a:lnTo>
                <a:lnTo>
                  <a:pt x="1242152" y="439966"/>
                </a:lnTo>
                <a:lnTo>
                  <a:pt x="1244064" y="446237"/>
                </a:lnTo>
                <a:lnTo>
                  <a:pt x="1247888" y="451284"/>
                </a:lnTo>
                <a:lnTo>
                  <a:pt x="1251712" y="456179"/>
                </a:lnTo>
                <a:lnTo>
                  <a:pt x="1257677" y="458626"/>
                </a:lnTo>
                <a:lnTo>
                  <a:pt x="1265783" y="458626"/>
                </a:lnTo>
                <a:lnTo>
                  <a:pt x="1294003" y="458626"/>
                </a:lnTo>
                <a:lnTo>
                  <a:pt x="1336218" y="474227"/>
                </a:lnTo>
                <a:lnTo>
                  <a:pt x="1353196" y="515065"/>
                </a:lnTo>
                <a:lnTo>
                  <a:pt x="1352134" y="527239"/>
                </a:lnTo>
                <a:lnTo>
                  <a:pt x="1327213" y="564177"/>
                </a:lnTo>
                <a:lnTo>
                  <a:pt x="1294003" y="573340"/>
                </a:lnTo>
                <a:lnTo>
                  <a:pt x="1207509" y="573340"/>
                </a:lnTo>
                <a:lnTo>
                  <a:pt x="1165523" y="566399"/>
                </a:lnTo>
                <a:lnTo>
                  <a:pt x="1125030" y="530623"/>
                </a:lnTo>
                <a:lnTo>
                  <a:pt x="1113099" y="494259"/>
                </a:lnTo>
                <a:lnTo>
                  <a:pt x="1111608" y="472850"/>
                </a:lnTo>
                <a:lnTo>
                  <a:pt x="1111608" y="283802"/>
                </a:lnTo>
                <a:lnTo>
                  <a:pt x="1111192" y="274696"/>
                </a:lnTo>
                <a:lnTo>
                  <a:pt x="1095433" y="234188"/>
                </a:lnTo>
                <a:lnTo>
                  <a:pt x="1079718" y="219103"/>
                </a:lnTo>
                <a:lnTo>
                  <a:pt x="1075282" y="214056"/>
                </a:lnTo>
                <a:lnTo>
                  <a:pt x="1071611" y="208243"/>
                </a:lnTo>
                <a:lnTo>
                  <a:pt x="1068705" y="201667"/>
                </a:lnTo>
                <a:lnTo>
                  <a:pt x="1065952" y="195090"/>
                </a:lnTo>
                <a:lnTo>
                  <a:pt x="1064575" y="187442"/>
                </a:lnTo>
                <a:lnTo>
                  <a:pt x="1064575" y="178724"/>
                </a:lnTo>
                <a:lnTo>
                  <a:pt x="1090128" y="119488"/>
                </a:lnTo>
                <a:lnTo>
                  <a:pt x="1113787" y="89534"/>
                </a:lnTo>
                <a:lnTo>
                  <a:pt x="1172636" y="41067"/>
                </a:lnTo>
                <a:lnTo>
                  <a:pt x="1208426" y="23100"/>
                </a:lnTo>
                <a:lnTo>
                  <a:pt x="1249035" y="10266"/>
                </a:lnTo>
                <a:lnTo>
                  <a:pt x="1294462" y="2566"/>
                </a:lnTo>
                <a:lnTo>
                  <a:pt x="1344707" y="0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56327" y="5642971"/>
            <a:ext cx="683260" cy="582930"/>
          </a:xfrm>
          <a:custGeom>
            <a:avLst/>
            <a:gdLst/>
            <a:ahLst/>
            <a:cxnLst/>
            <a:rect l="l" t="t" r="r" b="b"/>
            <a:pathLst>
              <a:path w="683259" h="582929">
                <a:moveTo>
                  <a:pt x="407922" y="67681"/>
                </a:moveTo>
                <a:lnTo>
                  <a:pt x="407922" y="375114"/>
                </a:lnTo>
                <a:lnTo>
                  <a:pt x="412382" y="414963"/>
                </a:lnTo>
                <a:lnTo>
                  <a:pt x="425760" y="443426"/>
                </a:lnTo>
                <a:lnTo>
                  <a:pt x="448058" y="460504"/>
                </a:lnTo>
                <a:lnTo>
                  <a:pt x="479274" y="466197"/>
                </a:lnTo>
                <a:lnTo>
                  <a:pt x="511695" y="460504"/>
                </a:lnTo>
                <a:lnTo>
                  <a:pt x="534853" y="443426"/>
                </a:lnTo>
                <a:lnTo>
                  <a:pt x="548748" y="414963"/>
                </a:lnTo>
                <a:lnTo>
                  <a:pt x="553380" y="375114"/>
                </a:lnTo>
                <a:lnTo>
                  <a:pt x="553380" y="67681"/>
                </a:lnTo>
                <a:lnTo>
                  <a:pt x="554412" y="52983"/>
                </a:lnTo>
                <a:lnTo>
                  <a:pt x="579119" y="10324"/>
                </a:lnTo>
                <a:lnTo>
                  <a:pt x="618308" y="0"/>
                </a:lnTo>
                <a:lnTo>
                  <a:pt x="633665" y="1147"/>
                </a:lnTo>
                <a:lnTo>
                  <a:pt x="674202" y="28319"/>
                </a:lnTo>
                <a:lnTo>
                  <a:pt x="683236" y="67681"/>
                </a:lnTo>
                <a:lnTo>
                  <a:pt x="683236" y="394845"/>
                </a:lnTo>
                <a:lnTo>
                  <a:pt x="680210" y="436228"/>
                </a:lnTo>
                <a:lnTo>
                  <a:pt x="656006" y="505056"/>
                </a:lnTo>
                <a:lnTo>
                  <a:pt x="608413" y="554484"/>
                </a:lnTo>
                <a:lnTo>
                  <a:pt x="542338" y="579606"/>
                </a:lnTo>
                <a:lnTo>
                  <a:pt x="502676" y="582746"/>
                </a:lnTo>
                <a:lnTo>
                  <a:pt x="473797" y="581112"/>
                </a:lnTo>
                <a:lnTo>
                  <a:pt x="423093" y="568034"/>
                </a:lnTo>
                <a:lnTo>
                  <a:pt x="382025" y="542224"/>
                </a:lnTo>
                <a:lnTo>
                  <a:pt x="351970" y="506433"/>
                </a:lnTo>
                <a:lnTo>
                  <a:pt x="341159" y="485010"/>
                </a:lnTo>
                <a:lnTo>
                  <a:pt x="330361" y="506433"/>
                </a:lnTo>
                <a:lnTo>
                  <a:pt x="300421" y="542224"/>
                </a:lnTo>
                <a:lnTo>
                  <a:pt x="259597" y="568034"/>
                </a:lnTo>
                <a:lnTo>
                  <a:pt x="208664" y="581112"/>
                </a:lnTo>
                <a:lnTo>
                  <a:pt x="179412" y="582746"/>
                </a:lnTo>
                <a:lnTo>
                  <a:pt x="140252" y="579606"/>
                </a:lnTo>
                <a:lnTo>
                  <a:pt x="74750" y="554484"/>
                </a:lnTo>
                <a:lnTo>
                  <a:pt x="27230" y="505056"/>
                </a:lnTo>
                <a:lnTo>
                  <a:pt x="3025" y="436228"/>
                </a:lnTo>
                <a:lnTo>
                  <a:pt x="0" y="394845"/>
                </a:lnTo>
                <a:lnTo>
                  <a:pt x="0" y="67681"/>
                </a:lnTo>
                <a:lnTo>
                  <a:pt x="9162" y="28319"/>
                </a:lnTo>
                <a:lnTo>
                  <a:pt x="49714" y="1147"/>
                </a:lnTo>
                <a:lnTo>
                  <a:pt x="64698" y="0"/>
                </a:lnTo>
                <a:lnTo>
                  <a:pt x="80170" y="1147"/>
                </a:lnTo>
                <a:lnTo>
                  <a:pt x="121252" y="28319"/>
                </a:lnTo>
                <a:lnTo>
                  <a:pt x="130544" y="67681"/>
                </a:lnTo>
                <a:lnTo>
                  <a:pt x="130544" y="375114"/>
                </a:lnTo>
                <a:lnTo>
                  <a:pt x="135132" y="414963"/>
                </a:lnTo>
                <a:lnTo>
                  <a:pt x="148898" y="443426"/>
                </a:lnTo>
                <a:lnTo>
                  <a:pt x="171841" y="460504"/>
                </a:lnTo>
                <a:lnTo>
                  <a:pt x="203961" y="466197"/>
                </a:lnTo>
                <a:lnTo>
                  <a:pt x="235177" y="460504"/>
                </a:lnTo>
                <a:lnTo>
                  <a:pt x="257475" y="443426"/>
                </a:lnTo>
                <a:lnTo>
                  <a:pt x="270853" y="414963"/>
                </a:lnTo>
                <a:lnTo>
                  <a:pt x="275313" y="375114"/>
                </a:lnTo>
                <a:lnTo>
                  <a:pt x="275313" y="67681"/>
                </a:lnTo>
                <a:lnTo>
                  <a:pt x="276403" y="52983"/>
                </a:lnTo>
                <a:lnTo>
                  <a:pt x="292750" y="18354"/>
                </a:lnTo>
                <a:lnTo>
                  <a:pt x="327034" y="1147"/>
                </a:lnTo>
                <a:lnTo>
                  <a:pt x="342076" y="0"/>
                </a:lnTo>
                <a:lnTo>
                  <a:pt x="357462" y="1147"/>
                </a:lnTo>
                <a:lnTo>
                  <a:pt x="398630" y="28319"/>
                </a:lnTo>
                <a:lnTo>
                  <a:pt x="406890" y="52983"/>
                </a:lnTo>
                <a:lnTo>
                  <a:pt x="407922" y="67681"/>
                </a:lnTo>
                <a:close/>
              </a:path>
            </a:pathLst>
          </a:custGeom>
          <a:ln w="35242">
            <a:solidFill>
              <a:srgbClr val="FFBD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4116760" y="5578546"/>
            <a:ext cx="779145" cy="664845"/>
            <a:chOff x="14116760" y="5578546"/>
            <a:chExt cx="779145" cy="66484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16760" y="6057821"/>
              <a:ext cx="185517" cy="18551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361788" y="5596167"/>
              <a:ext cx="516255" cy="629920"/>
            </a:xfrm>
            <a:custGeom>
              <a:avLst/>
              <a:gdLst/>
              <a:ahLst/>
              <a:cxnLst/>
              <a:rect l="l" t="t" r="r" b="b"/>
              <a:pathLst>
                <a:path w="516255" h="629920">
                  <a:moveTo>
                    <a:pt x="455643" y="0"/>
                  </a:moveTo>
                  <a:lnTo>
                    <a:pt x="499005" y="16059"/>
                  </a:lnTo>
                  <a:lnTo>
                    <a:pt x="515983" y="56209"/>
                  </a:lnTo>
                  <a:lnTo>
                    <a:pt x="515983" y="62480"/>
                  </a:lnTo>
                  <a:lnTo>
                    <a:pt x="514988" y="68751"/>
                  </a:lnTo>
                  <a:lnTo>
                    <a:pt x="513000" y="75022"/>
                  </a:lnTo>
                  <a:lnTo>
                    <a:pt x="511165" y="81293"/>
                  </a:lnTo>
                  <a:lnTo>
                    <a:pt x="507723" y="87565"/>
                  </a:lnTo>
                  <a:lnTo>
                    <a:pt x="502676" y="93836"/>
                  </a:lnTo>
                  <a:lnTo>
                    <a:pt x="469867" y="133297"/>
                  </a:lnTo>
                  <a:lnTo>
                    <a:pt x="490043" y="163797"/>
                  </a:lnTo>
                  <a:lnTo>
                    <a:pt x="504454" y="197938"/>
                  </a:lnTo>
                  <a:lnTo>
                    <a:pt x="513100" y="235722"/>
                  </a:lnTo>
                  <a:lnTo>
                    <a:pt x="515983" y="277148"/>
                  </a:lnTo>
                  <a:lnTo>
                    <a:pt x="515983" y="561868"/>
                  </a:lnTo>
                  <a:lnTo>
                    <a:pt x="506691" y="601230"/>
                  </a:lnTo>
                  <a:lnTo>
                    <a:pt x="465523" y="628402"/>
                  </a:lnTo>
                  <a:lnTo>
                    <a:pt x="450136" y="629550"/>
                  </a:lnTo>
                  <a:lnTo>
                    <a:pt x="435152" y="628402"/>
                  </a:lnTo>
                  <a:lnTo>
                    <a:pt x="394500" y="601230"/>
                  </a:lnTo>
                  <a:lnTo>
                    <a:pt x="385208" y="561868"/>
                  </a:lnTo>
                  <a:lnTo>
                    <a:pt x="385208" y="286555"/>
                  </a:lnTo>
                  <a:lnTo>
                    <a:pt x="383115" y="258608"/>
                  </a:lnTo>
                  <a:lnTo>
                    <a:pt x="366367" y="212607"/>
                  </a:lnTo>
                  <a:lnTo>
                    <a:pt x="333344" y="180100"/>
                  </a:lnTo>
                  <a:lnTo>
                    <a:pt x="286196" y="163582"/>
                  </a:lnTo>
                  <a:lnTo>
                    <a:pt x="257417" y="161517"/>
                  </a:lnTo>
                  <a:lnTo>
                    <a:pt x="228653" y="163582"/>
                  </a:lnTo>
                  <a:lnTo>
                    <a:pt x="181620" y="180100"/>
                  </a:lnTo>
                  <a:lnTo>
                    <a:pt x="148998" y="212378"/>
                  </a:lnTo>
                  <a:lnTo>
                    <a:pt x="132594" y="256543"/>
                  </a:lnTo>
                  <a:lnTo>
                    <a:pt x="130544" y="282884"/>
                  </a:lnTo>
                  <a:lnTo>
                    <a:pt x="130544" y="290991"/>
                  </a:lnTo>
                  <a:lnTo>
                    <a:pt x="135362" y="329687"/>
                  </a:lnTo>
                  <a:lnTo>
                    <a:pt x="158620" y="320252"/>
                  </a:lnTo>
                  <a:lnTo>
                    <a:pt x="183427" y="313513"/>
                  </a:lnTo>
                  <a:lnTo>
                    <a:pt x="209783" y="309469"/>
                  </a:lnTo>
                  <a:lnTo>
                    <a:pt x="237687" y="308121"/>
                  </a:lnTo>
                  <a:lnTo>
                    <a:pt x="253159" y="309154"/>
                  </a:lnTo>
                  <a:lnTo>
                    <a:pt x="294240" y="333301"/>
                  </a:lnTo>
                  <a:lnTo>
                    <a:pt x="303532" y="365478"/>
                  </a:lnTo>
                  <a:lnTo>
                    <a:pt x="302500" y="377150"/>
                  </a:lnTo>
                  <a:lnTo>
                    <a:pt x="278353" y="413543"/>
                  </a:lnTo>
                  <a:lnTo>
                    <a:pt x="225025" y="424541"/>
                  </a:lnTo>
                  <a:lnTo>
                    <a:pt x="206771" y="429661"/>
                  </a:lnTo>
                  <a:lnTo>
                    <a:pt x="169317" y="464921"/>
                  </a:lnTo>
                  <a:lnTo>
                    <a:pt x="158304" y="501973"/>
                  </a:lnTo>
                  <a:lnTo>
                    <a:pt x="156928" y="524242"/>
                  </a:lnTo>
                  <a:lnTo>
                    <a:pt x="156928" y="561868"/>
                  </a:lnTo>
                  <a:lnTo>
                    <a:pt x="155666" y="580022"/>
                  </a:lnTo>
                  <a:lnTo>
                    <a:pt x="136738" y="615554"/>
                  </a:lnTo>
                  <a:lnTo>
                    <a:pt x="91082" y="629550"/>
                  </a:lnTo>
                  <a:lnTo>
                    <a:pt x="78435" y="628675"/>
                  </a:lnTo>
                  <a:lnTo>
                    <a:pt x="37224" y="606865"/>
                  </a:lnTo>
                  <a:lnTo>
                    <a:pt x="26383" y="561868"/>
                  </a:lnTo>
                  <a:lnTo>
                    <a:pt x="26383" y="534566"/>
                  </a:lnTo>
                  <a:lnTo>
                    <a:pt x="29739" y="486559"/>
                  </a:lnTo>
                  <a:lnTo>
                    <a:pt x="39805" y="443713"/>
                  </a:lnTo>
                  <a:lnTo>
                    <a:pt x="49785" y="418017"/>
                  </a:lnTo>
                  <a:lnTo>
                    <a:pt x="39088" y="403879"/>
                  </a:lnTo>
                  <a:lnTo>
                    <a:pt x="13535" y="354236"/>
                  </a:lnTo>
                  <a:lnTo>
                    <a:pt x="3383" y="315692"/>
                  </a:lnTo>
                  <a:lnTo>
                    <a:pt x="0" y="273478"/>
                  </a:lnTo>
                  <a:lnTo>
                    <a:pt x="1964" y="240297"/>
                  </a:lnTo>
                  <a:lnTo>
                    <a:pt x="17680" y="180645"/>
                  </a:lnTo>
                  <a:lnTo>
                    <a:pt x="48796" y="130128"/>
                  </a:lnTo>
                  <a:lnTo>
                    <a:pt x="93419" y="90552"/>
                  </a:lnTo>
                  <a:lnTo>
                    <a:pt x="150905" y="62676"/>
                  </a:lnTo>
                  <a:lnTo>
                    <a:pt x="219275" y="48567"/>
                  </a:lnTo>
                  <a:lnTo>
                    <a:pt x="257417" y="46803"/>
                  </a:lnTo>
                  <a:lnTo>
                    <a:pt x="290197" y="48036"/>
                  </a:lnTo>
                  <a:lnTo>
                    <a:pt x="320854" y="51736"/>
                  </a:lnTo>
                  <a:lnTo>
                    <a:pt x="349389" y="57901"/>
                  </a:lnTo>
                  <a:lnTo>
                    <a:pt x="375802" y="66534"/>
                  </a:lnTo>
                  <a:lnTo>
                    <a:pt x="412510" y="23401"/>
                  </a:lnTo>
                  <a:lnTo>
                    <a:pt x="448473" y="473"/>
                  </a:lnTo>
                  <a:lnTo>
                    <a:pt x="455643" y="0"/>
                  </a:lnTo>
                  <a:close/>
                </a:path>
              </a:pathLst>
            </a:custGeom>
            <a:ln w="35242">
              <a:solidFill>
                <a:srgbClr val="FFB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53093" y="6057821"/>
            <a:ext cx="185517" cy="18551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5437978" y="5531514"/>
            <a:ext cx="2203450" cy="711835"/>
            <a:chOff x="15437978" y="5531514"/>
            <a:chExt cx="2203450" cy="711835"/>
          </a:xfrm>
        </p:grpSpPr>
        <p:sp>
          <p:nvSpPr>
            <p:cNvPr id="14" name="object 14"/>
            <p:cNvSpPr/>
            <p:nvPr/>
          </p:nvSpPr>
          <p:spPr>
            <a:xfrm>
              <a:off x="15455599" y="5549135"/>
              <a:ext cx="1046480" cy="676910"/>
            </a:xfrm>
            <a:custGeom>
              <a:avLst/>
              <a:gdLst/>
              <a:ahLst/>
              <a:cxnLst/>
              <a:rect l="l" t="t" r="r" b="b"/>
              <a:pathLst>
                <a:path w="1046480" h="676910">
                  <a:moveTo>
                    <a:pt x="16059" y="566686"/>
                  </a:moveTo>
                  <a:lnTo>
                    <a:pt x="239522" y="302615"/>
                  </a:lnTo>
                  <a:lnTo>
                    <a:pt x="267569" y="264802"/>
                  </a:lnTo>
                  <a:lnTo>
                    <a:pt x="285006" y="225871"/>
                  </a:lnTo>
                  <a:lnTo>
                    <a:pt x="288390" y="196390"/>
                  </a:lnTo>
                  <a:lnTo>
                    <a:pt x="287128" y="178380"/>
                  </a:lnTo>
                  <a:lnTo>
                    <a:pt x="268201" y="139492"/>
                  </a:lnTo>
                  <a:lnTo>
                    <a:pt x="230818" y="122285"/>
                  </a:lnTo>
                  <a:lnTo>
                    <a:pt x="215203" y="121137"/>
                  </a:lnTo>
                  <a:lnTo>
                    <a:pt x="203946" y="121883"/>
                  </a:lnTo>
                  <a:lnTo>
                    <a:pt x="158462" y="139649"/>
                  </a:lnTo>
                  <a:lnTo>
                    <a:pt x="120219" y="168170"/>
                  </a:lnTo>
                  <a:lnTo>
                    <a:pt x="114560" y="172606"/>
                  </a:lnTo>
                  <a:lnTo>
                    <a:pt x="108748" y="175741"/>
                  </a:lnTo>
                  <a:lnTo>
                    <a:pt x="102783" y="177577"/>
                  </a:lnTo>
                  <a:lnTo>
                    <a:pt x="96971" y="179412"/>
                  </a:lnTo>
                  <a:lnTo>
                    <a:pt x="50387" y="171425"/>
                  </a:lnTo>
                  <a:lnTo>
                    <a:pt x="23630" y="133569"/>
                  </a:lnTo>
                  <a:lnTo>
                    <a:pt x="22483" y="120220"/>
                  </a:lnTo>
                  <a:lnTo>
                    <a:pt x="22483" y="115172"/>
                  </a:lnTo>
                  <a:lnTo>
                    <a:pt x="42200" y="73617"/>
                  </a:lnTo>
                  <a:lnTo>
                    <a:pt x="79252" y="40350"/>
                  </a:lnTo>
                  <a:lnTo>
                    <a:pt x="130386" y="14841"/>
                  </a:lnTo>
                  <a:lnTo>
                    <a:pt x="191987" y="1649"/>
                  </a:lnTo>
                  <a:lnTo>
                    <a:pt x="226444" y="0"/>
                  </a:lnTo>
                  <a:lnTo>
                    <a:pt x="268545" y="2996"/>
                  </a:lnTo>
                  <a:lnTo>
                    <a:pt x="306515" y="11987"/>
                  </a:lnTo>
                  <a:lnTo>
                    <a:pt x="370066" y="47950"/>
                  </a:lnTo>
                  <a:lnTo>
                    <a:pt x="411708" y="106913"/>
                  </a:lnTo>
                  <a:lnTo>
                    <a:pt x="422118" y="144654"/>
                  </a:lnTo>
                  <a:lnTo>
                    <a:pt x="425588" y="187901"/>
                  </a:lnTo>
                  <a:lnTo>
                    <a:pt x="424154" y="215819"/>
                  </a:lnTo>
                  <a:lnTo>
                    <a:pt x="412683" y="267097"/>
                  </a:lnTo>
                  <a:lnTo>
                    <a:pt x="390012" y="313298"/>
                  </a:lnTo>
                  <a:lnTo>
                    <a:pt x="357778" y="361133"/>
                  </a:lnTo>
                  <a:lnTo>
                    <a:pt x="208549" y="545120"/>
                  </a:lnTo>
                  <a:lnTo>
                    <a:pt x="410675" y="545120"/>
                  </a:lnTo>
                  <a:lnTo>
                    <a:pt x="455643" y="565769"/>
                  </a:lnTo>
                  <a:lnTo>
                    <a:pt x="471703" y="606148"/>
                  </a:lnTo>
                  <a:lnTo>
                    <a:pt x="470785" y="616071"/>
                  </a:lnTo>
                  <a:lnTo>
                    <a:pt x="448702" y="655561"/>
                  </a:lnTo>
                  <a:lnTo>
                    <a:pt x="410675" y="667176"/>
                  </a:lnTo>
                  <a:lnTo>
                    <a:pt x="61027" y="667176"/>
                  </a:lnTo>
                  <a:lnTo>
                    <a:pt x="17207" y="648821"/>
                  </a:lnTo>
                  <a:lnTo>
                    <a:pt x="0" y="606148"/>
                  </a:lnTo>
                  <a:lnTo>
                    <a:pt x="1003" y="595594"/>
                  </a:lnTo>
                  <a:lnTo>
                    <a:pt x="4014" y="585499"/>
                  </a:lnTo>
                  <a:lnTo>
                    <a:pt x="9033" y="575863"/>
                  </a:lnTo>
                  <a:lnTo>
                    <a:pt x="16059" y="566686"/>
                  </a:lnTo>
                  <a:close/>
                </a:path>
                <a:path w="1046480" h="676910">
                  <a:moveTo>
                    <a:pt x="825015" y="212450"/>
                  </a:moveTo>
                  <a:lnTo>
                    <a:pt x="874327" y="215920"/>
                  </a:lnTo>
                  <a:lnTo>
                    <a:pt x="917876" y="226330"/>
                  </a:lnTo>
                  <a:lnTo>
                    <a:pt x="955660" y="243681"/>
                  </a:lnTo>
                  <a:lnTo>
                    <a:pt x="987679" y="267971"/>
                  </a:lnTo>
                  <a:lnTo>
                    <a:pt x="1013174" y="299145"/>
                  </a:lnTo>
                  <a:lnTo>
                    <a:pt x="1031385" y="337373"/>
                  </a:lnTo>
                  <a:lnTo>
                    <a:pt x="1042311" y="382656"/>
                  </a:lnTo>
                  <a:lnTo>
                    <a:pt x="1045954" y="434995"/>
                  </a:lnTo>
                  <a:lnTo>
                    <a:pt x="1044032" y="470527"/>
                  </a:lnTo>
                  <a:lnTo>
                    <a:pt x="1028661" y="534538"/>
                  </a:lnTo>
                  <a:lnTo>
                    <a:pt x="998333" y="588654"/>
                  </a:lnTo>
                  <a:lnTo>
                    <a:pt x="954857" y="630639"/>
                  </a:lnTo>
                  <a:lnTo>
                    <a:pt x="898675" y="659934"/>
                  </a:lnTo>
                  <a:lnTo>
                    <a:pt x="830650" y="674732"/>
                  </a:lnTo>
                  <a:lnTo>
                    <a:pt x="792207" y="676582"/>
                  </a:lnTo>
                  <a:lnTo>
                    <a:pt x="755986" y="675120"/>
                  </a:lnTo>
                  <a:lnTo>
                    <a:pt x="689222" y="663419"/>
                  </a:lnTo>
                  <a:lnTo>
                    <a:pt x="630675" y="640734"/>
                  </a:lnTo>
                  <a:lnTo>
                    <a:pt x="584216" y="612056"/>
                  </a:lnTo>
                  <a:lnTo>
                    <a:pt x="553716" y="578387"/>
                  </a:lnTo>
                  <a:lnTo>
                    <a:pt x="549701" y="558197"/>
                  </a:lnTo>
                  <a:lnTo>
                    <a:pt x="550691" y="546468"/>
                  </a:lnTo>
                  <a:lnTo>
                    <a:pt x="574093" y="510792"/>
                  </a:lnTo>
                  <a:lnTo>
                    <a:pt x="611188" y="501758"/>
                  </a:lnTo>
                  <a:lnTo>
                    <a:pt x="621971" y="503594"/>
                  </a:lnTo>
                  <a:lnTo>
                    <a:pt x="627630" y="504817"/>
                  </a:lnTo>
                  <a:lnTo>
                    <a:pt x="632678" y="507341"/>
                  </a:lnTo>
                  <a:lnTo>
                    <a:pt x="637113" y="511165"/>
                  </a:lnTo>
                  <a:lnTo>
                    <a:pt x="650592" y="520772"/>
                  </a:lnTo>
                  <a:lnTo>
                    <a:pt x="699977" y="546497"/>
                  </a:lnTo>
                  <a:lnTo>
                    <a:pt x="740413" y="558025"/>
                  </a:lnTo>
                  <a:lnTo>
                    <a:pt x="786471" y="561868"/>
                  </a:lnTo>
                  <a:lnTo>
                    <a:pt x="812841" y="559818"/>
                  </a:lnTo>
                  <a:lnTo>
                    <a:pt x="857235" y="543414"/>
                  </a:lnTo>
                  <a:lnTo>
                    <a:pt x="889914" y="511294"/>
                  </a:lnTo>
                  <a:lnTo>
                    <a:pt x="906663" y="467588"/>
                  </a:lnTo>
                  <a:lnTo>
                    <a:pt x="908756" y="441648"/>
                  </a:lnTo>
                  <a:lnTo>
                    <a:pt x="906777" y="412841"/>
                  </a:lnTo>
                  <a:lnTo>
                    <a:pt x="890947" y="368217"/>
                  </a:lnTo>
                  <a:lnTo>
                    <a:pt x="859831" y="340456"/>
                  </a:lnTo>
                  <a:lnTo>
                    <a:pt x="816010" y="326805"/>
                  </a:lnTo>
                  <a:lnTo>
                    <a:pt x="789454" y="325099"/>
                  </a:lnTo>
                  <a:lnTo>
                    <a:pt x="772748" y="325773"/>
                  </a:lnTo>
                  <a:lnTo>
                    <a:pt x="731408" y="335882"/>
                  </a:lnTo>
                  <a:lnTo>
                    <a:pt x="698801" y="358122"/>
                  </a:lnTo>
                  <a:lnTo>
                    <a:pt x="688735" y="368231"/>
                  </a:lnTo>
                  <a:lnTo>
                    <a:pt x="683014" y="373293"/>
                  </a:lnTo>
                  <a:lnTo>
                    <a:pt x="643910" y="392350"/>
                  </a:lnTo>
                  <a:lnTo>
                    <a:pt x="636196" y="392780"/>
                  </a:lnTo>
                  <a:lnTo>
                    <a:pt x="622788" y="391604"/>
                  </a:lnTo>
                  <a:lnTo>
                    <a:pt x="583671" y="363858"/>
                  </a:lnTo>
                  <a:lnTo>
                    <a:pt x="574250" y="325099"/>
                  </a:lnTo>
                  <a:lnTo>
                    <a:pt x="574250" y="310186"/>
                  </a:lnTo>
                  <a:lnTo>
                    <a:pt x="596734" y="59192"/>
                  </a:lnTo>
                  <a:lnTo>
                    <a:pt x="615318" y="21566"/>
                  </a:lnTo>
                  <a:lnTo>
                    <a:pt x="655926" y="9406"/>
                  </a:lnTo>
                  <a:lnTo>
                    <a:pt x="940647" y="9406"/>
                  </a:lnTo>
                  <a:lnTo>
                    <a:pt x="981485" y="23631"/>
                  </a:lnTo>
                  <a:lnTo>
                    <a:pt x="998004" y="65845"/>
                  </a:lnTo>
                  <a:lnTo>
                    <a:pt x="996971" y="78980"/>
                  </a:lnTo>
                  <a:lnTo>
                    <a:pt x="972738" y="114183"/>
                  </a:lnTo>
                  <a:lnTo>
                    <a:pt x="726361" y="122055"/>
                  </a:lnTo>
                  <a:lnTo>
                    <a:pt x="716955" y="246176"/>
                  </a:lnTo>
                  <a:lnTo>
                    <a:pt x="740657" y="231420"/>
                  </a:lnTo>
                  <a:lnTo>
                    <a:pt x="766568" y="220881"/>
                  </a:lnTo>
                  <a:lnTo>
                    <a:pt x="794687" y="214558"/>
                  </a:lnTo>
                  <a:lnTo>
                    <a:pt x="825015" y="212450"/>
                  </a:lnTo>
                  <a:close/>
                </a:path>
              </a:pathLst>
            </a:custGeom>
            <a:ln w="35242">
              <a:solidFill>
                <a:srgbClr val="FFB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16908" y="5884833"/>
              <a:ext cx="238286" cy="24379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578519" y="5549135"/>
              <a:ext cx="1045210" cy="676910"/>
            </a:xfrm>
            <a:custGeom>
              <a:avLst/>
              <a:gdLst/>
              <a:ahLst/>
              <a:cxnLst/>
              <a:rect l="l" t="t" r="r" b="b"/>
              <a:pathLst>
                <a:path w="1045209" h="676910">
                  <a:moveTo>
                    <a:pt x="136279" y="312021"/>
                  </a:moveTo>
                  <a:lnTo>
                    <a:pt x="166793" y="279901"/>
                  </a:lnTo>
                  <a:lnTo>
                    <a:pt x="202814" y="256959"/>
                  </a:lnTo>
                  <a:lnTo>
                    <a:pt x="244340" y="243193"/>
                  </a:lnTo>
                  <a:lnTo>
                    <a:pt x="291373" y="238604"/>
                  </a:lnTo>
                  <a:lnTo>
                    <a:pt x="336269" y="242161"/>
                  </a:lnTo>
                  <a:lnTo>
                    <a:pt x="376204" y="252829"/>
                  </a:lnTo>
                  <a:lnTo>
                    <a:pt x="411177" y="270610"/>
                  </a:lnTo>
                  <a:lnTo>
                    <a:pt x="441189" y="295503"/>
                  </a:lnTo>
                  <a:lnTo>
                    <a:pt x="465279" y="326561"/>
                  </a:lnTo>
                  <a:lnTo>
                    <a:pt x="482486" y="362840"/>
                  </a:lnTo>
                  <a:lnTo>
                    <a:pt x="492810" y="404337"/>
                  </a:lnTo>
                  <a:lnTo>
                    <a:pt x="496252" y="451055"/>
                  </a:lnTo>
                  <a:lnTo>
                    <a:pt x="494459" y="482171"/>
                  </a:lnTo>
                  <a:lnTo>
                    <a:pt x="480120" y="539757"/>
                  </a:lnTo>
                  <a:lnTo>
                    <a:pt x="451786" y="590461"/>
                  </a:lnTo>
                  <a:lnTo>
                    <a:pt x="411521" y="630840"/>
                  </a:lnTo>
                  <a:lnTo>
                    <a:pt x="360058" y="659934"/>
                  </a:lnTo>
                  <a:lnTo>
                    <a:pt x="299030" y="674732"/>
                  </a:lnTo>
                  <a:lnTo>
                    <a:pt x="264989" y="676582"/>
                  </a:lnTo>
                  <a:lnTo>
                    <a:pt x="212725" y="673205"/>
                  </a:lnTo>
                  <a:lnTo>
                    <a:pt x="166427" y="663073"/>
                  </a:lnTo>
                  <a:lnTo>
                    <a:pt x="126093" y="646188"/>
                  </a:lnTo>
                  <a:lnTo>
                    <a:pt x="91725" y="622547"/>
                  </a:lnTo>
                  <a:lnTo>
                    <a:pt x="63322" y="592153"/>
                  </a:lnTo>
                  <a:lnTo>
                    <a:pt x="40526" y="554903"/>
                  </a:lnTo>
                  <a:lnTo>
                    <a:pt x="22796" y="510880"/>
                  </a:lnTo>
                  <a:lnTo>
                    <a:pt x="10131" y="460085"/>
                  </a:lnTo>
                  <a:lnTo>
                    <a:pt x="2532" y="402517"/>
                  </a:lnTo>
                  <a:lnTo>
                    <a:pt x="0" y="338176"/>
                  </a:lnTo>
                  <a:lnTo>
                    <a:pt x="2817" y="273303"/>
                  </a:lnTo>
                  <a:lnTo>
                    <a:pt x="11269" y="215423"/>
                  </a:lnTo>
                  <a:lnTo>
                    <a:pt x="25356" y="164536"/>
                  </a:lnTo>
                  <a:lnTo>
                    <a:pt x="45078" y="120642"/>
                  </a:lnTo>
                  <a:lnTo>
                    <a:pt x="70434" y="83741"/>
                  </a:lnTo>
                  <a:lnTo>
                    <a:pt x="109064" y="47104"/>
                  </a:lnTo>
                  <a:lnTo>
                    <a:pt x="154519" y="20935"/>
                  </a:lnTo>
                  <a:lnTo>
                    <a:pt x="206800" y="5233"/>
                  </a:lnTo>
                  <a:lnTo>
                    <a:pt x="265907" y="0"/>
                  </a:lnTo>
                  <a:lnTo>
                    <a:pt x="301941" y="1476"/>
                  </a:lnTo>
                  <a:lnTo>
                    <a:pt x="364460" y="13292"/>
                  </a:lnTo>
                  <a:lnTo>
                    <a:pt x="414074" y="35977"/>
                  </a:lnTo>
                  <a:lnTo>
                    <a:pt x="449750" y="64540"/>
                  </a:lnTo>
                  <a:lnTo>
                    <a:pt x="471115" y="104031"/>
                  </a:lnTo>
                  <a:lnTo>
                    <a:pt x="463444" y="145213"/>
                  </a:lnTo>
                  <a:lnTo>
                    <a:pt x="427596" y="169876"/>
                  </a:lnTo>
                  <a:lnTo>
                    <a:pt x="381137" y="159825"/>
                  </a:lnTo>
                  <a:lnTo>
                    <a:pt x="360990" y="143248"/>
                  </a:lnTo>
                  <a:lnTo>
                    <a:pt x="350967" y="136165"/>
                  </a:lnTo>
                  <a:lnTo>
                    <a:pt x="303705" y="117180"/>
                  </a:lnTo>
                  <a:lnTo>
                    <a:pt x="275313" y="114713"/>
                  </a:lnTo>
                  <a:lnTo>
                    <a:pt x="245057" y="117323"/>
                  </a:lnTo>
                  <a:lnTo>
                    <a:pt x="194353" y="138201"/>
                  </a:lnTo>
                  <a:lnTo>
                    <a:pt x="157444" y="180559"/>
                  </a:lnTo>
                  <a:lnTo>
                    <a:pt x="138631" y="248011"/>
                  </a:lnTo>
                  <a:lnTo>
                    <a:pt x="136279" y="291373"/>
                  </a:lnTo>
                  <a:lnTo>
                    <a:pt x="136279" y="312021"/>
                  </a:lnTo>
                  <a:close/>
                </a:path>
                <a:path w="1045209" h="676910">
                  <a:moveTo>
                    <a:pt x="550733" y="70434"/>
                  </a:moveTo>
                  <a:lnTo>
                    <a:pt x="567481" y="26384"/>
                  </a:lnTo>
                  <a:lnTo>
                    <a:pt x="610844" y="9406"/>
                  </a:lnTo>
                  <a:lnTo>
                    <a:pt x="983893" y="9406"/>
                  </a:lnTo>
                  <a:lnTo>
                    <a:pt x="1027025" y="27301"/>
                  </a:lnTo>
                  <a:lnTo>
                    <a:pt x="1044920" y="70434"/>
                  </a:lnTo>
                  <a:lnTo>
                    <a:pt x="1044576" y="76643"/>
                  </a:lnTo>
                  <a:lnTo>
                    <a:pt x="828800" y="633450"/>
                  </a:lnTo>
                  <a:lnTo>
                    <a:pt x="802874" y="666717"/>
                  </a:lnTo>
                  <a:lnTo>
                    <a:pt x="765019" y="676582"/>
                  </a:lnTo>
                  <a:lnTo>
                    <a:pt x="751067" y="675378"/>
                  </a:lnTo>
                  <a:lnTo>
                    <a:pt x="716609" y="657310"/>
                  </a:lnTo>
                  <a:lnTo>
                    <a:pt x="698542" y="622853"/>
                  </a:lnTo>
                  <a:lnTo>
                    <a:pt x="702844" y="580681"/>
                  </a:lnTo>
                  <a:lnTo>
                    <a:pt x="876749" y="131462"/>
                  </a:lnTo>
                  <a:lnTo>
                    <a:pt x="610844" y="131462"/>
                  </a:lnTo>
                  <a:lnTo>
                    <a:pt x="567481" y="114255"/>
                  </a:lnTo>
                  <a:lnTo>
                    <a:pt x="551779" y="83067"/>
                  </a:lnTo>
                  <a:lnTo>
                    <a:pt x="550733" y="70434"/>
                  </a:lnTo>
                  <a:close/>
                </a:path>
              </a:pathLst>
            </a:custGeom>
            <a:ln w="35242">
              <a:solidFill>
                <a:srgbClr val="FFBD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513" y="5143500"/>
            <a:ext cx="6229349" cy="28098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4010" y="5362563"/>
            <a:ext cx="3238499" cy="43719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38200" y="176784"/>
            <a:ext cx="17420590" cy="10110470"/>
            <a:chOff x="838200" y="176784"/>
            <a:chExt cx="17420590" cy="1011047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95747" y="7019747"/>
              <a:ext cx="4362449" cy="3267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81686" y="4449532"/>
              <a:ext cx="5305424" cy="28860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200" y="2151887"/>
              <a:ext cx="17242535" cy="25359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17236" y="5557608"/>
            <a:ext cx="7839074" cy="41909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38200" y="176784"/>
            <a:ext cx="17218660" cy="9695815"/>
            <a:chOff x="838200" y="176784"/>
            <a:chExt cx="17218660" cy="96958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8953" y="5348057"/>
              <a:ext cx="6124574" cy="4524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200" y="2017775"/>
              <a:ext cx="16709135" cy="34899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5490" y="4724607"/>
            <a:ext cx="3571874" cy="47624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02018" y="6097337"/>
            <a:ext cx="4362449" cy="36861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90699" y="3775111"/>
            <a:ext cx="3733799" cy="51911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12959" y="5341047"/>
            <a:ext cx="5333999" cy="414337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874775" y="176784"/>
            <a:ext cx="17181830" cy="4020820"/>
            <a:chOff x="874775" y="176784"/>
            <a:chExt cx="17181830" cy="4020820"/>
          </a:xfrm>
        </p:grpSpPr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4775" y="2185415"/>
              <a:ext cx="16413479" cy="20116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6286" y="4017732"/>
            <a:ext cx="4152899" cy="58292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74775" y="176784"/>
            <a:ext cx="17181830" cy="9673590"/>
            <a:chOff x="874775" y="176784"/>
            <a:chExt cx="17181830" cy="967359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37129" y="3363682"/>
              <a:ext cx="4267199" cy="64865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775" y="2069591"/>
              <a:ext cx="15776447" cy="21275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590" y="5936193"/>
            <a:ext cx="6524624" cy="40766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56487" y="176784"/>
            <a:ext cx="17200245" cy="9500235"/>
            <a:chOff x="856487" y="176784"/>
            <a:chExt cx="17200245" cy="950023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58018" y="5333207"/>
              <a:ext cx="9601199" cy="43433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487" y="2185415"/>
              <a:ext cx="15947135" cy="34015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654" y="5143500"/>
            <a:ext cx="5295899" cy="4114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3625" y="5560770"/>
            <a:ext cx="6000749" cy="41147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377590" y="4601932"/>
            <a:ext cx="5714999" cy="45243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4775" y="176784"/>
            <a:ext cx="17181830" cy="3926204"/>
            <a:chOff x="874775" y="176784"/>
            <a:chExt cx="17181830" cy="392620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4775" y="2185415"/>
              <a:ext cx="15956279" cy="19171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44971" y="3679861"/>
            <a:ext cx="4486274" cy="59912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83919" y="176784"/>
            <a:ext cx="17172940" cy="9502140"/>
            <a:chOff x="883919" y="176784"/>
            <a:chExt cx="17172940" cy="950214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00800" y="3458932"/>
              <a:ext cx="4676774" cy="62198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919" y="2185415"/>
              <a:ext cx="16892015" cy="20116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172" y="5560770"/>
            <a:ext cx="5486399" cy="4114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06396" y="3679861"/>
            <a:ext cx="4476749" cy="59531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76017" y="4116157"/>
            <a:ext cx="4400549" cy="58673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14400" y="176784"/>
            <a:ext cx="17142460" cy="3218815"/>
            <a:chOff x="914400" y="176784"/>
            <a:chExt cx="17142460" cy="3218815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400" y="2185415"/>
              <a:ext cx="15575279" cy="12100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04135" y="5684208"/>
            <a:ext cx="6315074" cy="43338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47343" y="176784"/>
            <a:ext cx="17209135" cy="9798050"/>
            <a:chOff x="847343" y="176784"/>
            <a:chExt cx="17209135" cy="97980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13696" y="5107155"/>
              <a:ext cx="7362823" cy="48672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7343" y="1953768"/>
              <a:ext cx="16081247" cy="36880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059" y="4905013"/>
            <a:ext cx="5738196" cy="39338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7136" y="6103310"/>
            <a:ext cx="5838824" cy="39147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83919" y="176784"/>
            <a:ext cx="17185005" cy="8043545"/>
            <a:chOff x="883919" y="176784"/>
            <a:chExt cx="17185005" cy="804354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48775" y="3991018"/>
              <a:ext cx="5819774" cy="42290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3919" y="1969007"/>
              <a:ext cx="16654271" cy="21000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2474" y="7388131"/>
            <a:ext cx="1171574" cy="11525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3392" y="5821757"/>
            <a:ext cx="5133974" cy="38576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0433" y="6166904"/>
            <a:ext cx="5153024" cy="38480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82167" y="176784"/>
            <a:ext cx="17363440" cy="9357995"/>
            <a:chOff x="582167" y="176784"/>
            <a:chExt cx="17363440" cy="935799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87693" y="5143499"/>
              <a:ext cx="5857874" cy="4391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167" y="2112263"/>
              <a:ext cx="16623791" cy="37368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36151" y="176784"/>
              <a:ext cx="8299703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62783" y="176784"/>
            <a:ext cx="15593694" cy="9837420"/>
            <a:chOff x="2462783" y="176784"/>
            <a:chExt cx="15593694" cy="98374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462" y="4193848"/>
              <a:ext cx="5210174" cy="58197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2783" y="1996440"/>
              <a:ext cx="12387071" cy="22524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8360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0621" y="4496996"/>
            <a:ext cx="3886199" cy="5181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3119" y="4154173"/>
            <a:ext cx="3829049" cy="51053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09769" y="4775236"/>
            <a:ext cx="4733924" cy="354329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641227" y="2676188"/>
            <a:ext cx="4067174" cy="72294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62783" y="2508503"/>
            <a:ext cx="4660391" cy="12313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38359" y="176784"/>
            <a:ext cx="8317991" cy="22128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84831" y="2157924"/>
            <a:ext cx="14051280" cy="6386195"/>
            <a:chOff x="2084831" y="2157924"/>
            <a:chExt cx="14051280" cy="63861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86397" y="2157924"/>
              <a:ext cx="1543049" cy="1523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4831" y="2237231"/>
              <a:ext cx="14051279" cy="63063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2474" y="7388131"/>
            <a:ext cx="1171574" cy="11525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4118" y="4771009"/>
            <a:ext cx="3876674" cy="523875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42543" y="176784"/>
            <a:ext cx="17608550" cy="9836150"/>
            <a:chOff x="542543" y="176784"/>
            <a:chExt cx="17608550" cy="98361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34051" y="4783324"/>
              <a:ext cx="3971924" cy="52292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543" y="2060447"/>
              <a:ext cx="17358359" cy="32308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51135" y="176784"/>
              <a:ext cx="8299703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2474" y="7388131"/>
            <a:ext cx="1171574" cy="11525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29532" y="4858619"/>
            <a:ext cx="5105399" cy="50577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80415" y="176784"/>
            <a:ext cx="17870805" cy="9948545"/>
            <a:chOff x="280415" y="176784"/>
            <a:chExt cx="17870805" cy="994854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4802" y="5143499"/>
              <a:ext cx="4981574" cy="49815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415" y="2167127"/>
              <a:ext cx="17766791" cy="40904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51135" y="176784"/>
              <a:ext cx="8299703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43583" y="176784"/>
            <a:ext cx="16812895" cy="9835515"/>
            <a:chOff x="1243583" y="176784"/>
            <a:chExt cx="16812895" cy="98355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5354440"/>
              <a:ext cx="6724649" cy="46577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3583" y="2164079"/>
              <a:ext cx="15422879" cy="32125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1951" y="5291327"/>
              <a:ext cx="5992367" cy="20116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2631" y="4927579"/>
            <a:ext cx="3629024" cy="4848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24280" y="5458660"/>
            <a:ext cx="4638674" cy="39242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22506" y="4828282"/>
            <a:ext cx="3733799" cy="51911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29066" y="5707203"/>
            <a:ext cx="4905374" cy="3809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74519" y="2557272"/>
            <a:ext cx="14206727" cy="229819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38359" y="176784"/>
            <a:ext cx="8317991" cy="22128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24416" y="6023325"/>
            <a:ext cx="5181599" cy="39909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057400" y="176784"/>
            <a:ext cx="15999460" cy="9839325"/>
            <a:chOff x="2057400" y="176784"/>
            <a:chExt cx="15999460" cy="983932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15623" y="5262766"/>
              <a:ext cx="6362699" cy="47529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7400" y="2093975"/>
              <a:ext cx="15517367" cy="42123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64407" y="5356934"/>
            <a:ext cx="3714749" cy="46577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79436" y="6300858"/>
            <a:ext cx="3152774" cy="371474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74010" y="176784"/>
            <a:ext cx="17082770" cy="9843135"/>
            <a:chOff x="974010" y="176784"/>
            <a:chExt cx="17082770" cy="984313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4010" y="6085471"/>
              <a:ext cx="5248274" cy="3933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5687" y="1886712"/>
              <a:ext cx="15538703" cy="43068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38359" y="176784"/>
              <a:ext cx="8317991" cy="2212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6397" y="2157924"/>
            <a:ext cx="1543049" cy="152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6019" y="4657515"/>
            <a:ext cx="5057774" cy="33432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1147" y="5565440"/>
            <a:ext cx="4505324" cy="36956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58953" y="2918892"/>
            <a:ext cx="3457574" cy="36099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224224" y="6058737"/>
            <a:ext cx="3705224" cy="39528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46375" y="2545079"/>
            <a:ext cx="7699247" cy="135635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738359" y="176784"/>
            <a:ext cx="8317991" cy="22128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0</Words>
  <Application>Microsoft Office PowerPoint</Application>
  <PresentationFormat>กำหนดเอง</PresentationFormat>
  <Paragraphs>0</Paragraphs>
  <Slides>22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25" baseType="lpstr">
      <vt:lpstr>Calibri</vt:lpstr>
      <vt:lpstr>Microsoft Sans Serif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กิจกรรมในองค์กร</dc:title>
  <dc:creator>สผต รท</dc:creator>
  <cp:keywords>DAFohixB1qI,BAFohSaSk-E</cp:keywords>
  <cp:lastModifiedBy>phoowadech saengarun</cp:lastModifiedBy>
  <cp:revision>1</cp:revision>
  <dcterms:created xsi:type="dcterms:W3CDTF">2024-06-21T04:17:05Z</dcterms:created>
  <dcterms:modified xsi:type="dcterms:W3CDTF">2024-06-21T04:19:54Z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2024-06-19T00:00:00Z</vt:filetime>
  </property>
  <property fmtid="{D5CDD505-2E9C-101B-9397-08002B2CF9AE}" pid="3" name="Creator">
    <vt:lpwstr>Canva</vt:lpwstr>
  </property>
  <property fmtid="{D5CDD505-2E9C-101B-9397-08002B2CF9AE}" pid="4" name="LastSaved">
    <vt:filetime>2024-06-21T00:00:00Z</vt:filetime>
  </property>
  <property fmtid="{D5CDD505-2E9C-101B-9397-08002B2CF9AE}" pid="5" name="Producer">
    <vt:lpwstr>Canva</vt:lpwstr>
  </property>
</Properties>
</file>